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7" r:id="rId1"/>
  </p:sldMasterIdLst>
  <p:notesMasterIdLst>
    <p:notesMasterId r:id="rId34"/>
  </p:notesMasterIdLst>
  <p:sldIdLst>
    <p:sldId id="364" r:id="rId2"/>
    <p:sldId id="337" r:id="rId3"/>
    <p:sldId id="370" r:id="rId4"/>
    <p:sldId id="345" r:id="rId5"/>
    <p:sldId id="341" r:id="rId6"/>
    <p:sldId id="356" r:id="rId7"/>
    <p:sldId id="390" r:id="rId8"/>
    <p:sldId id="393" r:id="rId9"/>
    <p:sldId id="394" r:id="rId10"/>
    <p:sldId id="373" r:id="rId11"/>
    <p:sldId id="375" r:id="rId12"/>
    <p:sldId id="374" r:id="rId13"/>
    <p:sldId id="376" r:id="rId14"/>
    <p:sldId id="378" r:id="rId15"/>
    <p:sldId id="379" r:id="rId16"/>
    <p:sldId id="382" r:id="rId17"/>
    <p:sldId id="383" r:id="rId18"/>
    <p:sldId id="385" r:id="rId19"/>
    <p:sldId id="384" r:id="rId20"/>
    <p:sldId id="386" r:id="rId21"/>
    <p:sldId id="387" r:id="rId22"/>
    <p:sldId id="388" r:id="rId23"/>
    <p:sldId id="389" r:id="rId24"/>
    <p:sldId id="399" r:id="rId25"/>
    <p:sldId id="400" r:id="rId26"/>
    <p:sldId id="344" r:id="rId27"/>
    <p:sldId id="391" r:id="rId28"/>
    <p:sldId id="397" r:id="rId29"/>
    <p:sldId id="392" r:id="rId30"/>
    <p:sldId id="395" r:id="rId31"/>
    <p:sldId id="396" r:id="rId32"/>
    <p:sldId id="369" r:id="rId33"/>
  </p:sldIdLst>
  <p:sldSz cx="16256000" cy="9144000"/>
  <p:notesSz cx="16256000" cy="9144000"/>
  <p:defaultTex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BE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C5C049-C07D-4E19-AB9C-A77338AE690C}" v="28" dt="2023-01-12T14:57:24.64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82"/>
    <p:restoredTop sz="96368"/>
  </p:normalViewPr>
  <p:slideViewPr>
    <p:cSldViewPr>
      <p:cViewPr>
        <p:scale>
          <a:sx n="100" d="100"/>
          <a:sy n="100" d="100"/>
        </p:scale>
        <p:origin x="138"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Gada vidējais iedzīvotāju skaits</a:t>
            </a:r>
            <a:r>
              <a:rPr lang="lv-LV"/>
              <a:t> Latvijas reģionos 2021.</a:t>
            </a:r>
            <a:r>
              <a:rPr lang="lv-LV" baseline="0"/>
              <a:t> gadā</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5.218474420801205E-2"/>
          <c:y val="6.6065891472868232E-2"/>
          <c:w val="0.93628123041713207"/>
          <c:h val="0.88316227186717944"/>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'IRS030'!$A$6:$A$11</c:f>
              <c:strCache>
                <c:ptCount val="6"/>
                <c:pt idx="0">
                  <c:v>Rīgas reģions</c:v>
                </c:pt>
                <c:pt idx="1">
                  <c:v>Pierīgas reģions</c:v>
                </c:pt>
                <c:pt idx="2">
                  <c:v>Vidzemes reģions</c:v>
                </c:pt>
                <c:pt idx="3">
                  <c:v>Kurzemes reģions</c:v>
                </c:pt>
                <c:pt idx="4">
                  <c:v>Zemgales reģions</c:v>
                </c:pt>
                <c:pt idx="5">
                  <c:v>Latgales reģions</c:v>
                </c:pt>
              </c:strCache>
            </c:strRef>
          </c:cat>
          <c:val>
            <c:numRef>
              <c:f>'IRS030'!$B$6:$B$11</c:f>
              <c:numCache>
                <c:formatCode>#,##0</c:formatCode>
                <c:ptCount val="6"/>
                <c:pt idx="0">
                  <c:v>610210</c:v>
                </c:pt>
                <c:pt idx="1">
                  <c:v>381352</c:v>
                </c:pt>
                <c:pt idx="2">
                  <c:v>182082</c:v>
                </c:pt>
                <c:pt idx="3">
                  <c:v>234625</c:v>
                </c:pt>
                <c:pt idx="4">
                  <c:v>226268</c:v>
                </c:pt>
                <c:pt idx="5">
                  <c:v>249951</c:v>
                </c:pt>
              </c:numCache>
            </c:numRef>
          </c:val>
          <c:extLst>
            <c:ext xmlns:c16="http://schemas.microsoft.com/office/drawing/2014/chart" uri="{C3380CC4-5D6E-409C-BE32-E72D297353CC}">
              <c16:uniqueId val="{00000000-E7D3-4594-9FAE-15DB3785F2B4}"/>
            </c:ext>
          </c:extLst>
        </c:ser>
        <c:dLbls>
          <c:dLblPos val="outEnd"/>
          <c:showLegendKey val="0"/>
          <c:showVal val="1"/>
          <c:showCatName val="0"/>
          <c:showSerName val="0"/>
          <c:showPercent val="0"/>
          <c:showBubbleSize val="0"/>
        </c:dLbls>
        <c:gapWidth val="219"/>
        <c:overlap val="-27"/>
        <c:axId val="576371240"/>
        <c:axId val="576368616"/>
      </c:barChart>
      <c:catAx>
        <c:axId val="576371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76368616"/>
        <c:crosses val="autoZero"/>
        <c:auto val="1"/>
        <c:lblAlgn val="ctr"/>
        <c:lblOffset val="100"/>
        <c:noMultiLvlLbl val="0"/>
      </c:catAx>
      <c:valAx>
        <c:axId val="576368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576371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vl1pPr>
          </a:lstStyle>
          <a:p>
            <a:endParaRPr lang="en-LT"/>
          </a:p>
        </p:txBody>
      </p:sp>
      <p:sp>
        <p:nvSpPr>
          <p:cNvPr id="3" name="Date Placeholder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vl1pPr>
          </a:lstStyle>
          <a:p>
            <a:fld id="{1F9776E8-079C-7B46-8BEA-6A16F4988894}" type="datetimeFigureOut">
              <a:rPr lang="en-LT" smtClean="0"/>
              <a:t>01/11/2023</a:t>
            </a:fld>
            <a:endParaRPr lang="en-LT"/>
          </a:p>
        </p:txBody>
      </p:sp>
      <p:sp>
        <p:nvSpPr>
          <p:cNvPr id="4" name="Slide Image Placeholder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en-LT"/>
          </a:p>
        </p:txBody>
      </p:sp>
      <p:sp>
        <p:nvSpPr>
          <p:cNvPr id="5" name="Notes Placeholder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6" name="Footer Placeholder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vl1pPr>
          </a:lstStyle>
          <a:p>
            <a:endParaRPr lang="en-LT"/>
          </a:p>
        </p:txBody>
      </p:sp>
      <p:sp>
        <p:nvSpPr>
          <p:cNvPr id="7" name="Slide Number Placeholder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vl1pPr>
          </a:lstStyle>
          <a:p>
            <a:fld id="{5D6E41E6-194C-E842-9DFB-8351124AC841}" type="slidenum">
              <a:rPr lang="en-LT" smtClean="0"/>
              <a:t>‹#›</a:t>
            </a:fld>
            <a:endParaRPr lang="en-LT"/>
          </a:p>
        </p:txBody>
      </p:sp>
    </p:spTree>
    <p:extLst>
      <p:ext uri="{BB962C8B-B14F-4D97-AF65-F5344CB8AC3E}">
        <p14:creationId xmlns:p14="http://schemas.microsoft.com/office/powerpoint/2010/main" val="1560387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2_Blue frame with title bottom">
    <p:bg>
      <p:bgPr>
        <a:solidFill>
          <a:schemeClr val="tx1"/>
        </a:solidFill>
        <a:effectLst/>
      </p:bgPr>
    </p:bg>
    <p:spTree>
      <p:nvGrpSpPr>
        <p:cNvPr id="1" name=""/>
        <p:cNvGrpSpPr/>
        <p:nvPr/>
      </p:nvGrpSpPr>
      <p:grpSpPr>
        <a:xfrm>
          <a:off x="0" y="0"/>
          <a:ext cx="0" cy="0"/>
          <a:chOff x="0" y="0"/>
          <a:chExt cx="0" cy="0"/>
        </a:xfrm>
      </p:grpSpPr>
      <p:sp>
        <p:nvSpPr>
          <p:cNvPr id="28" name="object 26">
            <a:extLst>
              <a:ext uri="{FF2B5EF4-FFF2-40B4-BE49-F238E27FC236}">
                <a16:creationId xmlns:a16="http://schemas.microsoft.com/office/drawing/2014/main" id="{9E7880C2-FDA0-2F41-B446-73F75FADB3AE}"/>
              </a:ext>
            </a:extLst>
          </p:cNvPr>
          <p:cNvSpPr/>
          <p:nvPr userDrawn="1"/>
        </p:nvSpPr>
        <p:spPr>
          <a:xfrm>
            <a:off x="581974" y="0"/>
            <a:ext cx="0" cy="9144000"/>
          </a:xfrm>
          <a:custGeom>
            <a:avLst/>
            <a:gdLst/>
            <a:ahLst/>
            <a:cxnLst/>
            <a:rect l="l" t="t" r="r" b="b"/>
            <a:pathLst>
              <a:path h="9144000">
                <a:moveTo>
                  <a:pt x="0" y="0"/>
                </a:moveTo>
                <a:lnTo>
                  <a:pt x="0" y="9144000"/>
                </a:lnTo>
              </a:path>
            </a:pathLst>
          </a:custGeom>
          <a:ln w="6350">
            <a:solidFill>
              <a:schemeClr val="bg1"/>
            </a:solidFill>
          </a:ln>
        </p:spPr>
        <p:txBody>
          <a:bodyPr wrap="square" lIns="0" tIns="0" rIns="0" bIns="0" rtlCol="0"/>
          <a:lstStyle/>
          <a:p>
            <a:endParaRPr/>
          </a:p>
        </p:txBody>
      </p:sp>
      <p:sp>
        <p:nvSpPr>
          <p:cNvPr id="29" name="object 27">
            <a:extLst>
              <a:ext uri="{FF2B5EF4-FFF2-40B4-BE49-F238E27FC236}">
                <a16:creationId xmlns:a16="http://schemas.microsoft.com/office/drawing/2014/main" id="{9AE7C9E1-FCE3-FD48-B343-14BDBA38950C}"/>
              </a:ext>
            </a:extLst>
          </p:cNvPr>
          <p:cNvSpPr/>
          <p:nvPr userDrawn="1"/>
        </p:nvSpPr>
        <p:spPr>
          <a:xfrm>
            <a:off x="15683974" y="0"/>
            <a:ext cx="0" cy="9144000"/>
          </a:xfrm>
          <a:custGeom>
            <a:avLst/>
            <a:gdLst/>
            <a:ahLst/>
            <a:cxnLst/>
            <a:rect l="l" t="t" r="r" b="b"/>
            <a:pathLst>
              <a:path h="9144000">
                <a:moveTo>
                  <a:pt x="0" y="0"/>
                </a:moveTo>
                <a:lnTo>
                  <a:pt x="0" y="9144000"/>
                </a:lnTo>
              </a:path>
            </a:pathLst>
          </a:custGeom>
          <a:ln w="6350">
            <a:solidFill>
              <a:schemeClr val="tx2"/>
            </a:solidFill>
          </a:ln>
        </p:spPr>
        <p:txBody>
          <a:bodyPr wrap="square" lIns="0" tIns="0" rIns="0" bIns="0" rtlCol="0"/>
          <a:lstStyle/>
          <a:p>
            <a:endParaRPr/>
          </a:p>
        </p:txBody>
      </p:sp>
      <p:sp>
        <p:nvSpPr>
          <p:cNvPr id="30" name="object 28">
            <a:extLst>
              <a:ext uri="{FF2B5EF4-FFF2-40B4-BE49-F238E27FC236}">
                <a16:creationId xmlns:a16="http://schemas.microsoft.com/office/drawing/2014/main" id="{B7626B19-A642-C146-B4EA-67E0BA794663}"/>
              </a:ext>
            </a:extLst>
          </p:cNvPr>
          <p:cNvSpPr/>
          <p:nvPr userDrawn="1"/>
        </p:nvSpPr>
        <p:spPr>
          <a:xfrm>
            <a:off x="0" y="505374"/>
            <a:ext cx="16256000" cy="0"/>
          </a:xfrm>
          <a:custGeom>
            <a:avLst/>
            <a:gdLst/>
            <a:ahLst/>
            <a:cxnLst/>
            <a:rect l="l" t="t" r="r" b="b"/>
            <a:pathLst>
              <a:path w="16256000">
                <a:moveTo>
                  <a:pt x="16256000" y="0"/>
                </a:moveTo>
                <a:lnTo>
                  <a:pt x="0" y="0"/>
                </a:lnTo>
              </a:path>
            </a:pathLst>
          </a:custGeom>
          <a:ln w="6350">
            <a:solidFill>
              <a:schemeClr val="bg1"/>
            </a:solidFill>
          </a:ln>
        </p:spPr>
        <p:txBody>
          <a:bodyPr wrap="square" lIns="0" tIns="0" rIns="0" bIns="0" rtlCol="0"/>
          <a:lstStyle/>
          <a:p>
            <a:endParaRPr/>
          </a:p>
        </p:txBody>
      </p:sp>
      <p:sp>
        <p:nvSpPr>
          <p:cNvPr id="31" name="object 29">
            <a:extLst>
              <a:ext uri="{FF2B5EF4-FFF2-40B4-BE49-F238E27FC236}">
                <a16:creationId xmlns:a16="http://schemas.microsoft.com/office/drawing/2014/main" id="{0EFE4D31-8430-9D42-96B4-0F41B3531A9F}"/>
              </a:ext>
            </a:extLst>
          </p:cNvPr>
          <p:cNvSpPr/>
          <p:nvPr userDrawn="1"/>
        </p:nvSpPr>
        <p:spPr>
          <a:xfrm>
            <a:off x="0" y="8621575"/>
            <a:ext cx="16256000" cy="0"/>
          </a:xfrm>
          <a:custGeom>
            <a:avLst/>
            <a:gdLst/>
            <a:ahLst/>
            <a:cxnLst/>
            <a:rect l="l" t="t" r="r" b="b"/>
            <a:pathLst>
              <a:path w="16256000">
                <a:moveTo>
                  <a:pt x="16256000" y="0"/>
                </a:moveTo>
                <a:lnTo>
                  <a:pt x="0" y="0"/>
                </a:lnTo>
              </a:path>
            </a:pathLst>
          </a:custGeom>
          <a:ln w="6350">
            <a:solidFill>
              <a:schemeClr val="bg1"/>
            </a:solidFill>
          </a:ln>
        </p:spPr>
        <p:txBody>
          <a:bodyPr wrap="square" lIns="0" tIns="0" rIns="0" bIns="0" rtlCol="0"/>
          <a:lstStyle/>
          <a:p>
            <a:endParaRPr/>
          </a:p>
        </p:txBody>
      </p:sp>
      <p:sp>
        <p:nvSpPr>
          <p:cNvPr id="33" name="object 31">
            <a:extLst>
              <a:ext uri="{FF2B5EF4-FFF2-40B4-BE49-F238E27FC236}">
                <a16:creationId xmlns:a16="http://schemas.microsoft.com/office/drawing/2014/main" id="{1D666E7C-46FD-F344-B8FE-6CC9BB838C04}"/>
              </a:ext>
            </a:extLst>
          </p:cNvPr>
          <p:cNvSpPr/>
          <p:nvPr userDrawn="1"/>
        </p:nvSpPr>
        <p:spPr>
          <a:xfrm>
            <a:off x="15683974" y="0"/>
            <a:ext cx="0" cy="9144000"/>
          </a:xfrm>
          <a:custGeom>
            <a:avLst/>
            <a:gdLst/>
            <a:ahLst/>
            <a:cxnLst/>
            <a:rect l="l" t="t" r="r" b="b"/>
            <a:pathLst>
              <a:path h="9144000">
                <a:moveTo>
                  <a:pt x="0" y="0"/>
                </a:moveTo>
                <a:lnTo>
                  <a:pt x="0" y="9144000"/>
                </a:lnTo>
              </a:path>
            </a:pathLst>
          </a:custGeom>
          <a:ln w="6350">
            <a:solidFill>
              <a:schemeClr val="bg1"/>
            </a:solidFill>
          </a:ln>
        </p:spPr>
        <p:txBody>
          <a:bodyPr wrap="square" lIns="0" tIns="0" rIns="0" bIns="0" rtlCol="0"/>
          <a:lstStyle/>
          <a:p>
            <a:endParaRPr/>
          </a:p>
        </p:txBody>
      </p:sp>
      <p:sp>
        <p:nvSpPr>
          <p:cNvPr id="35" name="object 33">
            <a:extLst>
              <a:ext uri="{FF2B5EF4-FFF2-40B4-BE49-F238E27FC236}">
                <a16:creationId xmlns:a16="http://schemas.microsoft.com/office/drawing/2014/main" id="{F0F06BB6-6F95-2A4C-A61C-F8C8BD389AD5}"/>
              </a:ext>
            </a:extLst>
          </p:cNvPr>
          <p:cNvSpPr/>
          <p:nvPr userDrawn="1"/>
        </p:nvSpPr>
        <p:spPr>
          <a:xfrm>
            <a:off x="581769" y="1648374"/>
            <a:ext cx="15102205" cy="0"/>
          </a:xfrm>
          <a:custGeom>
            <a:avLst/>
            <a:gdLst/>
            <a:ahLst/>
            <a:cxnLst/>
            <a:rect l="l" t="t" r="r" b="b"/>
            <a:pathLst>
              <a:path w="15102205">
                <a:moveTo>
                  <a:pt x="15102001" y="0"/>
                </a:moveTo>
                <a:lnTo>
                  <a:pt x="0" y="0"/>
                </a:lnTo>
              </a:path>
            </a:pathLst>
          </a:custGeom>
          <a:ln w="6350">
            <a:solidFill>
              <a:schemeClr val="tx2"/>
            </a:solidFill>
          </a:ln>
        </p:spPr>
        <p:txBody>
          <a:bodyPr wrap="square" lIns="0" tIns="0" rIns="0" bIns="0" rtlCol="0"/>
          <a:lstStyle/>
          <a:p>
            <a:endParaRPr/>
          </a:p>
        </p:txBody>
      </p:sp>
      <p:sp>
        <p:nvSpPr>
          <p:cNvPr id="37" name="object 35">
            <a:extLst>
              <a:ext uri="{FF2B5EF4-FFF2-40B4-BE49-F238E27FC236}">
                <a16:creationId xmlns:a16="http://schemas.microsoft.com/office/drawing/2014/main" id="{AC56BAB9-BB54-3F43-8F12-6DD393E23109}"/>
              </a:ext>
            </a:extLst>
          </p:cNvPr>
          <p:cNvSpPr/>
          <p:nvPr userDrawn="1"/>
        </p:nvSpPr>
        <p:spPr>
          <a:xfrm>
            <a:off x="572025" y="7495625"/>
            <a:ext cx="7543800" cy="0"/>
          </a:xfrm>
          <a:custGeom>
            <a:avLst/>
            <a:gdLst/>
            <a:ahLst/>
            <a:cxnLst/>
            <a:rect l="l" t="t" r="r" b="b"/>
            <a:pathLst>
              <a:path w="7543800">
                <a:moveTo>
                  <a:pt x="7543800" y="0"/>
                </a:moveTo>
                <a:lnTo>
                  <a:pt x="0" y="0"/>
                </a:lnTo>
              </a:path>
            </a:pathLst>
          </a:custGeom>
          <a:ln w="6350">
            <a:solidFill>
              <a:schemeClr val="bg1"/>
            </a:solidFill>
          </a:ln>
        </p:spPr>
        <p:txBody>
          <a:bodyPr wrap="square" lIns="0" tIns="0" rIns="0" bIns="0" rtlCol="0"/>
          <a:lstStyle/>
          <a:p>
            <a:endParaRPr/>
          </a:p>
        </p:txBody>
      </p:sp>
      <p:sp>
        <p:nvSpPr>
          <p:cNvPr id="53" name="Text Placeholder 51">
            <a:extLst>
              <a:ext uri="{FF2B5EF4-FFF2-40B4-BE49-F238E27FC236}">
                <a16:creationId xmlns:a16="http://schemas.microsoft.com/office/drawing/2014/main" id="{CFFD11C3-4B7C-BF4F-BEFF-576F7A6A0576}"/>
              </a:ext>
            </a:extLst>
          </p:cNvPr>
          <p:cNvSpPr>
            <a:spLocks noGrp="1"/>
          </p:cNvSpPr>
          <p:nvPr>
            <p:ph type="body" sz="quarter" idx="13" hasCustomPrompt="1"/>
          </p:nvPr>
        </p:nvSpPr>
        <p:spPr>
          <a:xfrm>
            <a:off x="13475266" y="7655652"/>
            <a:ext cx="1974567" cy="780792"/>
          </a:xfrm>
          <a:noFill/>
        </p:spPr>
        <p:txBody>
          <a:bodyPr anchor="ctr">
            <a:noAutofit/>
          </a:bodyPr>
          <a:lstStyle>
            <a:lvl1pPr marL="0" indent="0" algn="ctr">
              <a:lnSpc>
                <a:spcPct val="110000"/>
              </a:lnSpc>
              <a:spcBef>
                <a:spcPts val="0"/>
              </a:spcBef>
              <a:buNone/>
              <a:defRPr sz="1800">
                <a:solidFill>
                  <a:schemeClr val="bg1"/>
                </a:solidFill>
              </a:defRPr>
            </a:lvl1pPr>
            <a:lvl2pPr marL="609585" indent="0">
              <a:buNone/>
              <a:defRPr sz="1800"/>
            </a:lvl2pPr>
            <a:lvl3pPr marL="1219170" indent="0">
              <a:buNone/>
              <a:defRPr sz="1800"/>
            </a:lvl3pPr>
            <a:lvl4pPr marL="1828755" indent="0">
              <a:buNone/>
              <a:defRPr sz="1800"/>
            </a:lvl4pPr>
            <a:lvl5pPr marL="2438339" indent="0">
              <a:buNone/>
              <a:defRPr sz="1800"/>
            </a:lvl5pPr>
          </a:lstStyle>
          <a:p>
            <a:pPr lvl="0"/>
            <a:r>
              <a:rPr lang="en-GB"/>
              <a:t>Year</a:t>
            </a:r>
            <a:endParaRPr lang="en-GB" dirty="0"/>
          </a:p>
        </p:txBody>
      </p:sp>
      <p:sp>
        <p:nvSpPr>
          <p:cNvPr id="54" name="Text Placeholder 51">
            <a:extLst>
              <a:ext uri="{FF2B5EF4-FFF2-40B4-BE49-F238E27FC236}">
                <a16:creationId xmlns:a16="http://schemas.microsoft.com/office/drawing/2014/main" id="{6FF47DEA-BF0A-5C4C-AAAA-F9C49562ED86}"/>
              </a:ext>
            </a:extLst>
          </p:cNvPr>
          <p:cNvSpPr>
            <a:spLocks noGrp="1"/>
          </p:cNvSpPr>
          <p:nvPr>
            <p:ph type="body" sz="quarter" idx="12"/>
          </p:nvPr>
        </p:nvSpPr>
        <p:spPr>
          <a:xfrm>
            <a:off x="8466812" y="7655652"/>
            <a:ext cx="4487359" cy="780792"/>
          </a:xfrm>
          <a:noFill/>
        </p:spPr>
        <p:txBody>
          <a:bodyPr lIns="0" rIns="0" anchor="ctr">
            <a:noAutofit/>
          </a:bodyPr>
          <a:lstStyle>
            <a:lvl1pPr marL="0" indent="0">
              <a:lnSpc>
                <a:spcPct val="110000"/>
              </a:lnSpc>
              <a:spcBef>
                <a:spcPts val="0"/>
              </a:spcBef>
              <a:buNone/>
              <a:defRPr sz="1800">
                <a:solidFill>
                  <a:schemeClr val="bg1"/>
                </a:solidFill>
              </a:defRPr>
            </a:lvl1pPr>
            <a:lvl2pPr marL="609585" indent="0">
              <a:buNone/>
              <a:defRPr sz="1800"/>
            </a:lvl2pPr>
            <a:lvl3pPr marL="1219170" indent="0">
              <a:buNone/>
              <a:defRPr sz="1800"/>
            </a:lvl3pPr>
            <a:lvl4pPr marL="1828755" indent="0">
              <a:buNone/>
              <a:defRPr sz="1800"/>
            </a:lvl4pPr>
            <a:lvl5pPr marL="2438339" indent="0">
              <a:buNone/>
              <a:defRPr sz="1800"/>
            </a:lvl5pPr>
          </a:lstStyle>
          <a:p>
            <a:pPr lvl="0"/>
            <a:r>
              <a:rPr lang="en-GB" dirty="0"/>
              <a:t>Insert additional text here</a:t>
            </a:r>
          </a:p>
        </p:txBody>
      </p:sp>
      <p:sp>
        <p:nvSpPr>
          <p:cNvPr id="3" name="Picture Placeholder 2">
            <a:extLst>
              <a:ext uri="{FF2B5EF4-FFF2-40B4-BE49-F238E27FC236}">
                <a16:creationId xmlns:a16="http://schemas.microsoft.com/office/drawing/2014/main" id="{3017BF04-AE77-4510-A57A-A4D8918446E1}"/>
              </a:ext>
            </a:extLst>
          </p:cNvPr>
          <p:cNvSpPr>
            <a:spLocks noGrp="1"/>
          </p:cNvSpPr>
          <p:nvPr>
            <p:ph type="pic" sz="quarter" idx="14"/>
          </p:nvPr>
        </p:nvSpPr>
        <p:spPr>
          <a:xfrm>
            <a:off x="583200" y="1647825"/>
            <a:ext cx="15102000" cy="5847800"/>
          </a:xfrm>
          <a:solidFill>
            <a:schemeClr val="accent5">
              <a:lumMod val="40000"/>
              <a:lumOff val="60000"/>
            </a:schemeClr>
          </a:solidFill>
          <a:ln>
            <a:solidFill>
              <a:schemeClr val="bg1"/>
            </a:solidFill>
          </a:ln>
        </p:spPr>
        <p:txBody>
          <a:bodyPr/>
          <a:lstStyle>
            <a:lvl1pPr marL="0" indent="0">
              <a:buNone/>
              <a:defRPr/>
            </a:lvl1pPr>
          </a:lstStyle>
          <a:p>
            <a:endParaRPr lang="lt-LT"/>
          </a:p>
        </p:txBody>
      </p:sp>
      <p:sp>
        <p:nvSpPr>
          <p:cNvPr id="64" name="Text Placeholder 49">
            <a:extLst>
              <a:ext uri="{FF2B5EF4-FFF2-40B4-BE49-F238E27FC236}">
                <a16:creationId xmlns:a16="http://schemas.microsoft.com/office/drawing/2014/main" id="{2D920830-E2B1-2D45-BCC9-B5EE496C1DC3}"/>
              </a:ext>
            </a:extLst>
          </p:cNvPr>
          <p:cNvSpPr>
            <a:spLocks noGrp="1"/>
          </p:cNvSpPr>
          <p:nvPr>
            <p:ph type="body" sz="quarter" idx="11" hasCustomPrompt="1"/>
          </p:nvPr>
        </p:nvSpPr>
        <p:spPr>
          <a:xfrm>
            <a:off x="585352" y="6181200"/>
            <a:ext cx="7556500" cy="2439735"/>
          </a:xfrm>
          <a:prstGeom prst="rect">
            <a:avLst/>
          </a:prstGeom>
          <a:solidFill>
            <a:schemeClr val="tx1"/>
          </a:solidFill>
          <a:ln>
            <a:solidFill>
              <a:schemeClr val="bg1"/>
            </a:solidFill>
          </a:ln>
        </p:spPr>
        <p:txBody>
          <a:bodyPr vert="horz" wrap="square" lIns="468000" tIns="396000" rIns="503999" bIns="396000" rtlCol="0" anchor="b">
            <a:spAutoFit/>
          </a:bodyPr>
          <a:lstStyle>
            <a:lvl1pPr marL="12700" marR="5080" indent="0" algn="l" defTabSz="914400" rtl="0" eaLnBrk="1" latinLnBrk="0" hangingPunct="1">
              <a:lnSpc>
                <a:spcPct val="116700"/>
              </a:lnSpc>
              <a:spcBef>
                <a:spcPts val="95"/>
              </a:spcBef>
              <a:buNone/>
              <a:defRPr lang="en-GB" sz="4800" kern="1200" dirty="0" smtClean="0">
                <a:solidFill>
                  <a:schemeClr val="bg1"/>
                </a:solidFill>
                <a:latin typeface="Verdana"/>
                <a:cs typeface="Verdana"/>
              </a:defRPr>
            </a:lvl1pPr>
          </a:lstStyle>
          <a:p>
            <a:pPr marL="12700" marR="5080" lvl="0" algn="l" defTabSz="914400" rtl="0" eaLnBrk="1" latinLnBrk="0" hangingPunct="1">
              <a:lnSpc>
                <a:spcPct val="116700"/>
              </a:lnSpc>
              <a:spcBef>
                <a:spcPts val="95"/>
              </a:spcBef>
            </a:pPr>
            <a:r>
              <a:rPr lang="en-GB" dirty="0"/>
              <a:t>Insert your slide header here</a:t>
            </a:r>
          </a:p>
        </p:txBody>
      </p:sp>
      <p:pic>
        <p:nvPicPr>
          <p:cNvPr id="2" name="Picture 1">
            <a:extLst>
              <a:ext uri="{FF2B5EF4-FFF2-40B4-BE49-F238E27FC236}">
                <a16:creationId xmlns:a16="http://schemas.microsoft.com/office/drawing/2014/main" id="{F05AB776-7A32-40A4-8613-EAAA805E7EA3}"/>
              </a:ext>
            </a:extLst>
          </p:cNvPr>
          <p:cNvPicPr>
            <a:picLocks noChangeAspect="1"/>
          </p:cNvPicPr>
          <p:nvPr userDrawn="1"/>
        </p:nvPicPr>
        <p:blipFill rotWithShape="1">
          <a:blip r:embed="rId2"/>
          <a:srcRect r="65184"/>
          <a:stretch/>
        </p:blipFill>
        <p:spPr>
          <a:xfrm>
            <a:off x="578597" y="505374"/>
            <a:ext cx="1224802" cy="1143000"/>
          </a:xfrm>
          <a:prstGeom prst="rect">
            <a:avLst/>
          </a:prstGeom>
        </p:spPr>
      </p:pic>
      <p:sp>
        <p:nvSpPr>
          <p:cNvPr id="5" name="object 38">
            <a:extLst>
              <a:ext uri="{FF2B5EF4-FFF2-40B4-BE49-F238E27FC236}">
                <a16:creationId xmlns:a16="http://schemas.microsoft.com/office/drawing/2014/main" id="{549D6EDB-E44E-425B-AD3F-473E293B9DEB}"/>
              </a:ext>
            </a:extLst>
          </p:cNvPr>
          <p:cNvSpPr/>
          <p:nvPr userDrawn="1"/>
        </p:nvSpPr>
        <p:spPr>
          <a:xfrm>
            <a:off x="13279131" y="7495625"/>
            <a:ext cx="45719" cy="1122979"/>
          </a:xfrm>
          <a:custGeom>
            <a:avLst/>
            <a:gdLst/>
            <a:ahLst/>
            <a:cxnLst/>
            <a:rect l="l" t="t" r="r" b="b"/>
            <a:pathLst>
              <a:path h="1148079">
                <a:moveTo>
                  <a:pt x="0" y="0"/>
                </a:moveTo>
                <a:lnTo>
                  <a:pt x="0" y="1147876"/>
                </a:lnTo>
              </a:path>
            </a:pathLst>
          </a:custGeom>
          <a:ln w="6350">
            <a:solidFill>
              <a:srgbClr val="FFFFFF"/>
            </a:solidFill>
          </a:ln>
        </p:spPr>
        <p:txBody>
          <a:bodyPr wrap="square" lIns="0" tIns="0" rIns="0" bIns="0" rtlCol="0"/>
          <a:lstStyle/>
          <a:p>
            <a:endParaRPr/>
          </a:p>
        </p:txBody>
      </p:sp>
    </p:spTree>
    <p:extLst>
      <p:ext uri="{BB962C8B-B14F-4D97-AF65-F5344CB8AC3E}">
        <p14:creationId xmlns:p14="http://schemas.microsoft.com/office/powerpoint/2010/main" val="691788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1_Title Slide">
    <p:bg>
      <p:bgPr>
        <a:solidFill>
          <a:schemeClr val="bg1"/>
        </a:solidFill>
        <a:effectLst/>
      </p:bgPr>
    </p:bg>
    <p:spTree>
      <p:nvGrpSpPr>
        <p:cNvPr id="1" name=""/>
        <p:cNvGrpSpPr/>
        <p:nvPr/>
      </p:nvGrpSpPr>
      <p:grpSpPr>
        <a:xfrm>
          <a:off x="0" y="0"/>
          <a:ext cx="0" cy="0"/>
          <a:chOff x="0" y="0"/>
          <a:chExt cx="0" cy="0"/>
        </a:xfrm>
      </p:grpSpPr>
      <p:sp>
        <p:nvSpPr>
          <p:cNvPr id="31" name="object 3">
            <a:extLst>
              <a:ext uri="{FF2B5EF4-FFF2-40B4-BE49-F238E27FC236}">
                <a16:creationId xmlns:a16="http://schemas.microsoft.com/office/drawing/2014/main" id="{E4207C92-A305-4845-9B78-17D0260AA90D}"/>
              </a:ext>
            </a:extLst>
          </p:cNvPr>
          <p:cNvSpPr/>
          <p:nvPr userDrawn="1"/>
        </p:nvSpPr>
        <p:spPr>
          <a:xfrm>
            <a:off x="581974" y="0"/>
            <a:ext cx="0" cy="9144000"/>
          </a:xfrm>
          <a:custGeom>
            <a:avLst/>
            <a:gdLst/>
            <a:ahLst/>
            <a:cxnLst/>
            <a:rect l="l" t="t" r="r" b="b"/>
            <a:pathLst>
              <a:path h="9144000">
                <a:moveTo>
                  <a:pt x="0" y="0"/>
                </a:moveTo>
                <a:lnTo>
                  <a:pt x="0" y="9144000"/>
                </a:lnTo>
              </a:path>
            </a:pathLst>
          </a:custGeom>
          <a:ln w="6350">
            <a:solidFill>
              <a:srgbClr val="00003B"/>
            </a:solidFill>
          </a:ln>
        </p:spPr>
        <p:txBody>
          <a:bodyPr wrap="square" lIns="0" tIns="0" rIns="0" bIns="0" rtlCol="0"/>
          <a:lstStyle/>
          <a:p>
            <a:endParaRPr/>
          </a:p>
        </p:txBody>
      </p:sp>
      <p:sp>
        <p:nvSpPr>
          <p:cNvPr id="32" name="object 4">
            <a:extLst>
              <a:ext uri="{FF2B5EF4-FFF2-40B4-BE49-F238E27FC236}">
                <a16:creationId xmlns:a16="http://schemas.microsoft.com/office/drawing/2014/main" id="{F5CE716E-6136-7243-AA44-5BB430FFA1E6}"/>
              </a:ext>
            </a:extLst>
          </p:cNvPr>
          <p:cNvSpPr/>
          <p:nvPr userDrawn="1"/>
        </p:nvSpPr>
        <p:spPr>
          <a:xfrm>
            <a:off x="15683974" y="0"/>
            <a:ext cx="0" cy="9144000"/>
          </a:xfrm>
          <a:custGeom>
            <a:avLst/>
            <a:gdLst/>
            <a:ahLst/>
            <a:cxnLst/>
            <a:rect l="l" t="t" r="r" b="b"/>
            <a:pathLst>
              <a:path h="9144000">
                <a:moveTo>
                  <a:pt x="0" y="0"/>
                </a:moveTo>
                <a:lnTo>
                  <a:pt x="0" y="9144000"/>
                </a:lnTo>
              </a:path>
            </a:pathLst>
          </a:custGeom>
          <a:ln w="6350">
            <a:solidFill>
              <a:srgbClr val="00003B"/>
            </a:solidFill>
          </a:ln>
        </p:spPr>
        <p:txBody>
          <a:bodyPr wrap="square" lIns="0" tIns="0" rIns="0" bIns="0" rtlCol="0"/>
          <a:lstStyle/>
          <a:p>
            <a:endParaRPr/>
          </a:p>
        </p:txBody>
      </p:sp>
      <p:sp>
        <p:nvSpPr>
          <p:cNvPr id="34" name="object 6">
            <a:extLst>
              <a:ext uri="{FF2B5EF4-FFF2-40B4-BE49-F238E27FC236}">
                <a16:creationId xmlns:a16="http://schemas.microsoft.com/office/drawing/2014/main" id="{8B600510-D046-164C-B482-68E0ABE13215}"/>
              </a:ext>
            </a:extLst>
          </p:cNvPr>
          <p:cNvSpPr/>
          <p:nvPr userDrawn="1"/>
        </p:nvSpPr>
        <p:spPr>
          <a:xfrm>
            <a:off x="0" y="505374"/>
            <a:ext cx="16256000" cy="0"/>
          </a:xfrm>
          <a:custGeom>
            <a:avLst/>
            <a:gdLst/>
            <a:ahLst/>
            <a:cxnLst/>
            <a:rect l="l" t="t" r="r" b="b"/>
            <a:pathLst>
              <a:path w="16256000">
                <a:moveTo>
                  <a:pt x="16256000" y="0"/>
                </a:moveTo>
                <a:lnTo>
                  <a:pt x="0" y="0"/>
                </a:lnTo>
              </a:path>
            </a:pathLst>
          </a:custGeom>
          <a:ln w="6350">
            <a:solidFill>
              <a:srgbClr val="00003B"/>
            </a:solidFill>
          </a:ln>
        </p:spPr>
        <p:txBody>
          <a:bodyPr wrap="square" lIns="0" tIns="0" rIns="0" bIns="0" rtlCol="0"/>
          <a:lstStyle/>
          <a:p>
            <a:endParaRPr/>
          </a:p>
        </p:txBody>
      </p:sp>
      <p:sp>
        <p:nvSpPr>
          <p:cNvPr id="35" name="object 7">
            <a:extLst>
              <a:ext uri="{FF2B5EF4-FFF2-40B4-BE49-F238E27FC236}">
                <a16:creationId xmlns:a16="http://schemas.microsoft.com/office/drawing/2014/main" id="{5FD588DE-BC51-B54F-91C1-D167EECF95FF}"/>
              </a:ext>
            </a:extLst>
          </p:cNvPr>
          <p:cNvSpPr/>
          <p:nvPr userDrawn="1"/>
        </p:nvSpPr>
        <p:spPr>
          <a:xfrm>
            <a:off x="585147" y="1083175"/>
            <a:ext cx="15102205" cy="0"/>
          </a:xfrm>
          <a:custGeom>
            <a:avLst/>
            <a:gdLst/>
            <a:ahLst/>
            <a:cxnLst/>
            <a:rect l="l" t="t" r="r" b="b"/>
            <a:pathLst>
              <a:path w="15102205">
                <a:moveTo>
                  <a:pt x="15102001" y="0"/>
                </a:moveTo>
                <a:lnTo>
                  <a:pt x="0" y="0"/>
                </a:lnTo>
              </a:path>
            </a:pathLst>
          </a:custGeom>
          <a:ln w="6350">
            <a:solidFill>
              <a:srgbClr val="00003B"/>
            </a:solidFill>
          </a:ln>
        </p:spPr>
        <p:txBody>
          <a:bodyPr wrap="square" lIns="0" tIns="0" rIns="0" bIns="0" rtlCol="0"/>
          <a:lstStyle/>
          <a:p>
            <a:endParaRPr/>
          </a:p>
        </p:txBody>
      </p:sp>
      <p:sp>
        <p:nvSpPr>
          <p:cNvPr id="36" name="object 8">
            <a:extLst>
              <a:ext uri="{FF2B5EF4-FFF2-40B4-BE49-F238E27FC236}">
                <a16:creationId xmlns:a16="http://schemas.microsoft.com/office/drawing/2014/main" id="{78173ABF-2090-A84A-B61E-7601C67A2C64}"/>
              </a:ext>
            </a:extLst>
          </p:cNvPr>
          <p:cNvSpPr/>
          <p:nvPr userDrawn="1"/>
        </p:nvSpPr>
        <p:spPr>
          <a:xfrm>
            <a:off x="0" y="8621575"/>
            <a:ext cx="16256000" cy="0"/>
          </a:xfrm>
          <a:custGeom>
            <a:avLst/>
            <a:gdLst/>
            <a:ahLst/>
            <a:cxnLst/>
            <a:rect l="l" t="t" r="r" b="b"/>
            <a:pathLst>
              <a:path w="16256000">
                <a:moveTo>
                  <a:pt x="16256000" y="0"/>
                </a:moveTo>
                <a:lnTo>
                  <a:pt x="0" y="0"/>
                </a:lnTo>
              </a:path>
            </a:pathLst>
          </a:custGeom>
          <a:ln w="6350">
            <a:solidFill>
              <a:srgbClr val="00003B"/>
            </a:solidFill>
          </a:ln>
        </p:spPr>
        <p:txBody>
          <a:bodyPr wrap="square" lIns="0" tIns="0" rIns="0" bIns="0" rtlCol="0"/>
          <a:lstStyle/>
          <a:p>
            <a:endParaRPr/>
          </a:p>
        </p:txBody>
      </p:sp>
      <p:sp>
        <p:nvSpPr>
          <p:cNvPr id="11" name="Text Placeholder 10">
            <a:extLst>
              <a:ext uri="{FF2B5EF4-FFF2-40B4-BE49-F238E27FC236}">
                <a16:creationId xmlns:a16="http://schemas.microsoft.com/office/drawing/2014/main" id="{667D144B-6D77-BA46-8345-9345C1185DD5}"/>
              </a:ext>
            </a:extLst>
          </p:cNvPr>
          <p:cNvSpPr>
            <a:spLocks noGrp="1"/>
          </p:cNvSpPr>
          <p:nvPr>
            <p:ph type="body" sz="quarter" idx="10"/>
          </p:nvPr>
        </p:nvSpPr>
        <p:spPr>
          <a:xfrm>
            <a:off x="1727199" y="610683"/>
            <a:ext cx="13466719" cy="412750"/>
          </a:xfrm>
        </p:spPr>
        <p:txBody>
          <a:bodyPr>
            <a:noAutofit/>
          </a:bodyPr>
          <a:lstStyle>
            <a:lvl1pPr marL="0" indent="0">
              <a:buNone/>
              <a:defRPr sz="2400"/>
            </a:lvl1pPr>
            <a:lvl2pPr marL="609585" indent="0">
              <a:buNone/>
              <a:defRPr sz="2400"/>
            </a:lvl2pPr>
            <a:lvl3pPr marL="1219170" indent="0">
              <a:buNone/>
              <a:defRPr sz="2400"/>
            </a:lvl3pPr>
            <a:lvl4pPr marL="1828755" indent="0">
              <a:buNone/>
              <a:defRPr sz="2400"/>
            </a:lvl4pPr>
            <a:lvl5pPr marL="2438339" indent="0">
              <a:buNone/>
              <a:defRPr sz="2400"/>
            </a:lvl5pPr>
          </a:lstStyle>
          <a:p>
            <a:pPr lvl="0"/>
            <a:r>
              <a:rPr lang="en-GB" dirty="0"/>
              <a:t>Click to edit Master text styles</a:t>
            </a:r>
          </a:p>
        </p:txBody>
      </p:sp>
      <p:sp>
        <p:nvSpPr>
          <p:cNvPr id="18" name="Text Placeholder 12">
            <a:extLst>
              <a:ext uri="{FF2B5EF4-FFF2-40B4-BE49-F238E27FC236}">
                <a16:creationId xmlns:a16="http://schemas.microsoft.com/office/drawing/2014/main" id="{9F55E69F-1E14-EA4B-BBB1-69FD591DD2BE}"/>
              </a:ext>
            </a:extLst>
          </p:cNvPr>
          <p:cNvSpPr>
            <a:spLocks noGrp="1"/>
          </p:cNvSpPr>
          <p:nvPr>
            <p:ph type="body" sz="quarter" idx="20" hasCustomPrompt="1"/>
          </p:nvPr>
        </p:nvSpPr>
        <p:spPr>
          <a:xfrm>
            <a:off x="1146229" y="8099151"/>
            <a:ext cx="14047692" cy="429310"/>
          </a:xfrm>
        </p:spPr>
        <p:txBody>
          <a:bodyPr lIns="0" tIns="0" rIns="0" bIns="0" anchor="b">
            <a:noAutofit/>
          </a:bodyPr>
          <a:lstStyle>
            <a:lvl1pPr marL="12700" indent="0" algn="l" defTabSz="914400" rtl="0" eaLnBrk="1" latinLnBrk="0" hangingPunct="1">
              <a:lnSpc>
                <a:spcPct val="100000"/>
              </a:lnSpc>
              <a:spcBef>
                <a:spcPts val="100"/>
              </a:spcBef>
              <a:buNone/>
              <a:defRPr lang="en-GB" sz="1100" kern="1200" spc="-5" dirty="0" smtClean="0">
                <a:solidFill>
                  <a:srgbClr val="959B9B"/>
                </a:solidFill>
                <a:latin typeface="Verdana"/>
                <a:ea typeface="+mn-ea"/>
                <a:cs typeface="Verdana"/>
              </a:defRPr>
            </a:lvl1pPr>
            <a:lvl2pPr marL="609585" indent="0">
              <a:buNone/>
              <a:defRPr sz="1400"/>
            </a:lvl2pPr>
            <a:lvl3pPr marL="1219170" indent="0">
              <a:buNone/>
              <a:defRPr sz="1400"/>
            </a:lvl3pPr>
            <a:lvl4pPr marL="1828755" indent="0">
              <a:buNone/>
              <a:defRPr sz="1400"/>
            </a:lvl4pPr>
            <a:lvl5pPr marL="2438339" indent="0">
              <a:buNone/>
              <a:defRPr sz="1400"/>
            </a:lvl5pPr>
          </a:lstStyle>
          <a:p>
            <a:pPr lvl="0"/>
            <a:r>
              <a:rPr lang="en-GB" dirty="0"/>
              <a:t>Insert comment text here</a:t>
            </a:r>
          </a:p>
        </p:txBody>
      </p:sp>
      <p:sp>
        <p:nvSpPr>
          <p:cNvPr id="19" name="object 2">
            <a:extLst>
              <a:ext uri="{FF2B5EF4-FFF2-40B4-BE49-F238E27FC236}">
                <a16:creationId xmlns:a16="http://schemas.microsoft.com/office/drawing/2014/main" id="{CBC25640-EB58-0548-AE67-85CD6ADBD579}"/>
              </a:ext>
            </a:extLst>
          </p:cNvPr>
          <p:cNvSpPr txBox="1"/>
          <p:nvPr userDrawn="1"/>
        </p:nvSpPr>
        <p:spPr>
          <a:xfrm>
            <a:off x="15674026" y="8682499"/>
            <a:ext cx="577910" cy="382156"/>
          </a:xfrm>
          <a:prstGeom prst="rect">
            <a:avLst/>
          </a:prstGeom>
        </p:spPr>
        <p:txBody>
          <a:bodyPr vert="horz" wrap="square" lIns="0" tIns="12700" rIns="0" bIns="0" rtlCol="0">
            <a:spAutoFit/>
          </a:bodyPr>
          <a:lstStyle/>
          <a:p>
            <a:pPr marL="12700" algn="ctr">
              <a:lnSpc>
                <a:spcPct val="100000"/>
              </a:lnSpc>
              <a:spcBef>
                <a:spcPts val="100"/>
              </a:spcBef>
            </a:pPr>
            <a:fld id="{8855D90C-1F13-A34D-9755-55939EFC991C}" type="slidenum">
              <a:rPr lang="en-LT" sz="2400" smtClean="0">
                <a:solidFill>
                  <a:srgbClr val="00003B"/>
                </a:solidFill>
                <a:latin typeface="Verdana"/>
                <a:cs typeface="Verdana"/>
              </a:rPr>
              <a:pPr marL="12700" algn="ctr">
                <a:lnSpc>
                  <a:spcPct val="100000"/>
                </a:lnSpc>
                <a:spcBef>
                  <a:spcPts val="100"/>
                </a:spcBef>
              </a:pPr>
              <a:t>‹#›</a:t>
            </a:fld>
            <a:endParaRPr sz="2400" dirty="0">
              <a:latin typeface="Verdana"/>
              <a:cs typeface="Verdana"/>
            </a:endParaRPr>
          </a:p>
        </p:txBody>
      </p:sp>
      <p:sp>
        <p:nvSpPr>
          <p:cNvPr id="3" name="Text Placeholder 2">
            <a:extLst>
              <a:ext uri="{FF2B5EF4-FFF2-40B4-BE49-F238E27FC236}">
                <a16:creationId xmlns:a16="http://schemas.microsoft.com/office/drawing/2014/main" id="{5C0CC7E1-3C8C-41F5-A785-C80B6212AFEF}"/>
              </a:ext>
            </a:extLst>
          </p:cNvPr>
          <p:cNvSpPr>
            <a:spLocks noGrp="1"/>
          </p:cNvSpPr>
          <p:nvPr>
            <p:ph type="body" sz="quarter" idx="21"/>
          </p:nvPr>
        </p:nvSpPr>
        <p:spPr>
          <a:xfrm>
            <a:off x="1146270" y="2169839"/>
            <a:ext cx="14047693" cy="5450160"/>
          </a:xfrm>
        </p:spPr>
        <p:txBody>
          <a:bodyPr>
            <a:normAutofit/>
          </a:bodyPr>
          <a:lstStyle>
            <a:lvl1pPr marL="0" indent="0">
              <a:buNone/>
              <a:defRPr sz="2000"/>
            </a:lvl1pPr>
          </a:lstStyle>
          <a:p>
            <a:pPr lvl="0"/>
            <a:r>
              <a:rPr lang="en-US"/>
              <a:t>Click to edit Master text styles</a:t>
            </a:r>
          </a:p>
        </p:txBody>
      </p:sp>
      <p:sp>
        <p:nvSpPr>
          <p:cNvPr id="22" name="object 8">
            <a:extLst>
              <a:ext uri="{FF2B5EF4-FFF2-40B4-BE49-F238E27FC236}">
                <a16:creationId xmlns:a16="http://schemas.microsoft.com/office/drawing/2014/main" id="{E0D9C24F-7D4F-44CE-A7AE-C8C15D27ECD8}"/>
              </a:ext>
            </a:extLst>
          </p:cNvPr>
          <p:cNvSpPr/>
          <p:nvPr userDrawn="1"/>
        </p:nvSpPr>
        <p:spPr>
          <a:xfrm>
            <a:off x="0" y="8019790"/>
            <a:ext cx="16256000" cy="0"/>
          </a:xfrm>
          <a:custGeom>
            <a:avLst/>
            <a:gdLst/>
            <a:ahLst/>
            <a:cxnLst/>
            <a:rect l="l" t="t" r="r" b="b"/>
            <a:pathLst>
              <a:path w="16256000">
                <a:moveTo>
                  <a:pt x="16256000" y="0"/>
                </a:moveTo>
                <a:lnTo>
                  <a:pt x="0" y="0"/>
                </a:lnTo>
              </a:path>
            </a:pathLst>
          </a:custGeom>
          <a:ln w="6350">
            <a:solidFill>
              <a:srgbClr val="00003B"/>
            </a:solidFill>
          </a:ln>
        </p:spPr>
        <p:txBody>
          <a:bodyPr wrap="square" lIns="0" tIns="0" rIns="0" bIns="0" rtlCol="0"/>
          <a:lstStyle/>
          <a:p>
            <a:endParaRPr/>
          </a:p>
        </p:txBody>
      </p:sp>
      <p:sp>
        <p:nvSpPr>
          <p:cNvPr id="21" name="object 7">
            <a:extLst>
              <a:ext uri="{FF2B5EF4-FFF2-40B4-BE49-F238E27FC236}">
                <a16:creationId xmlns:a16="http://schemas.microsoft.com/office/drawing/2014/main" id="{310956B6-8F82-4873-9BBB-645862FE5365}"/>
              </a:ext>
            </a:extLst>
          </p:cNvPr>
          <p:cNvSpPr/>
          <p:nvPr userDrawn="1"/>
        </p:nvSpPr>
        <p:spPr>
          <a:xfrm>
            <a:off x="585147" y="1666874"/>
            <a:ext cx="15102205" cy="0"/>
          </a:xfrm>
          <a:custGeom>
            <a:avLst/>
            <a:gdLst/>
            <a:ahLst/>
            <a:cxnLst/>
            <a:rect l="l" t="t" r="r" b="b"/>
            <a:pathLst>
              <a:path w="15102205">
                <a:moveTo>
                  <a:pt x="15102001" y="0"/>
                </a:moveTo>
                <a:lnTo>
                  <a:pt x="0" y="0"/>
                </a:lnTo>
              </a:path>
            </a:pathLst>
          </a:custGeom>
          <a:ln w="6350">
            <a:solidFill>
              <a:srgbClr val="00003B"/>
            </a:solidFill>
          </a:ln>
        </p:spPr>
        <p:txBody>
          <a:bodyPr wrap="square" lIns="0" tIns="0" rIns="0" bIns="0" rtlCol="0"/>
          <a:lstStyle/>
          <a:p>
            <a:endParaRPr/>
          </a:p>
        </p:txBody>
      </p:sp>
      <p:sp>
        <p:nvSpPr>
          <p:cNvPr id="23" name="Text Placeholder 10">
            <a:extLst>
              <a:ext uri="{FF2B5EF4-FFF2-40B4-BE49-F238E27FC236}">
                <a16:creationId xmlns:a16="http://schemas.microsoft.com/office/drawing/2014/main" id="{6D22D6B5-1482-47DC-94CF-8E0B621A1A43}"/>
              </a:ext>
            </a:extLst>
          </p:cNvPr>
          <p:cNvSpPr>
            <a:spLocks noGrp="1"/>
          </p:cNvSpPr>
          <p:nvPr>
            <p:ph type="body" sz="quarter" idx="22"/>
          </p:nvPr>
        </p:nvSpPr>
        <p:spPr>
          <a:xfrm>
            <a:off x="1727199" y="1173391"/>
            <a:ext cx="13466719" cy="412750"/>
          </a:xfrm>
        </p:spPr>
        <p:txBody>
          <a:bodyPr>
            <a:noAutofit/>
          </a:bodyPr>
          <a:lstStyle>
            <a:lvl1pPr marL="0" indent="0">
              <a:buNone/>
              <a:defRPr sz="2400"/>
            </a:lvl1pPr>
            <a:lvl2pPr marL="609585" indent="0">
              <a:buNone/>
              <a:defRPr sz="2400"/>
            </a:lvl2pPr>
            <a:lvl3pPr marL="1219170" indent="0">
              <a:buNone/>
              <a:defRPr sz="2400"/>
            </a:lvl3pPr>
            <a:lvl4pPr marL="1828755" indent="0">
              <a:buNone/>
              <a:defRPr sz="2400"/>
            </a:lvl4pPr>
            <a:lvl5pPr marL="2438339" indent="0">
              <a:buNone/>
              <a:defRPr sz="2400"/>
            </a:lvl5pPr>
          </a:lstStyle>
          <a:p>
            <a:pPr lvl="0"/>
            <a:r>
              <a:rPr lang="en-GB" dirty="0"/>
              <a:t>Click to edit Master text styles</a:t>
            </a:r>
          </a:p>
        </p:txBody>
      </p:sp>
      <p:pic>
        <p:nvPicPr>
          <p:cNvPr id="2" name="Picture 1">
            <a:extLst>
              <a:ext uri="{FF2B5EF4-FFF2-40B4-BE49-F238E27FC236}">
                <a16:creationId xmlns:a16="http://schemas.microsoft.com/office/drawing/2014/main" id="{E6DCC39E-807F-45ED-ADA9-1DFCF346A6F1}"/>
              </a:ext>
            </a:extLst>
          </p:cNvPr>
          <p:cNvPicPr>
            <a:picLocks noChangeAspect="1"/>
          </p:cNvPicPr>
          <p:nvPr userDrawn="1"/>
        </p:nvPicPr>
        <p:blipFill>
          <a:blip r:embed="rId2"/>
          <a:stretch>
            <a:fillRect/>
          </a:stretch>
        </p:blipFill>
        <p:spPr>
          <a:xfrm>
            <a:off x="585147" y="505374"/>
            <a:ext cx="577759" cy="577800"/>
          </a:xfrm>
          <a:prstGeom prst="rect">
            <a:avLst/>
          </a:prstGeom>
        </p:spPr>
      </p:pic>
    </p:spTree>
    <p:extLst>
      <p:ext uri="{BB962C8B-B14F-4D97-AF65-F5344CB8AC3E}">
        <p14:creationId xmlns:p14="http://schemas.microsoft.com/office/powerpoint/2010/main" val="385146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3_Title Slide">
    <p:bg>
      <p:bgPr>
        <a:solidFill>
          <a:schemeClr val="bg1"/>
        </a:solidFill>
        <a:effectLst/>
      </p:bgPr>
    </p:bg>
    <p:spTree>
      <p:nvGrpSpPr>
        <p:cNvPr id="1" name=""/>
        <p:cNvGrpSpPr/>
        <p:nvPr/>
      </p:nvGrpSpPr>
      <p:grpSpPr>
        <a:xfrm>
          <a:off x="0" y="0"/>
          <a:ext cx="0" cy="0"/>
          <a:chOff x="0" y="0"/>
          <a:chExt cx="0" cy="0"/>
        </a:xfrm>
      </p:grpSpPr>
      <p:sp>
        <p:nvSpPr>
          <p:cNvPr id="31" name="object 3">
            <a:extLst>
              <a:ext uri="{FF2B5EF4-FFF2-40B4-BE49-F238E27FC236}">
                <a16:creationId xmlns:a16="http://schemas.microsoft.com/office/drawing/2014/main" id="{E4207C92-A305-4845-9B78-17D0260AA90D}"/>
              </a:ext>
            </a:extLst>
          </p:cNvPr>
          <p:cNvSpPr/>
          <p:nvPr userDrawn="1"/>
        </p:nvSpPr>
        <p:spPr>
          <a:xfrm>
            <a:off x="581974" y="0"/>
            <a:ext cx="0" cy="9144000"/>
          </a:xfrm>
          <a:custGeom>
            <a:avLst/>
            <a:gdLst/>
            <a:ahLst/>
            <a:cxnLst/>
            <a:rect l="l" t="t" r="r" b="b"/>
            <a:pathLst>
              <a:path h="9144000">
                <a:moveTo>
                  <a:pt x="0" y="0"/>
                </a:moveTo>
                <a:lnTo>
                  <a:pt x="0" y="9144000"/>
                </a:lnTo>
              </a:path>
            </a:pathLst>
          </a:custGeom>
          <a:ln w="6350">
            <a:solidFill>
              <a:srgbClr val="00003B"/>
            </a:solidFill>
          </a:ln>
        </p:spPr>
        <p:txBody>
          <a:bodyPr wrap="square" lIns="0" tIns="0" rIns="0" bIns="0" rtlCol="0"/>
          <a:lstStyle/>
          <a:p>
            <a:endParaRPr/>
          </a:p>
        </p:txBody>
      </p:sp>
      <p:sp>
        <p:nvSpPr>
          <p:cNvPr id="32" name="object 4">
            <a:extLst>
              <a:ext uri="{FF2B5EF4-FFF2-40B4-BE49-F238E27FC236}">
                <a16:creationId xmlns:a16="http://schemas.microsoft.com/office/drawing/2014/main" id="{F5CE716E-6136-7243-AA44-5BB430FFA1E6}"/>
              </a:ext>
            </a:extLst>
          </p:cNvPr>
          <p:cNvSpPr/>
          <p:nvPr userDrawn="1"/>
        </p:nvSpPr>
        <p:spPr>
          <a:xfrm>
            <a:off x="15683974" y="0"/>
            <a:ext cx="0" cy="9144000"/>
          </a:xfrm>
          <a:custGeom>
            <a:avLst/>
            <a:gdLst/>
            <a:ahLst/>
            <a:cxnLst/>
            <a:rect l="l" t="t" r="r" b="b"/>
            <a:pathLst>
              <a:path h="9144000">
                <a:moveTo>
                  <a:pt x="0" y="0"/>
                </a:moveTo>
                <a:lnTo>
                  <a:pt x="0" y="9144000"/>
                </a:lnTo>
              </a:path>
            </a:pathLst>
          </a:custGeom>
          <a:ln w="6350">
            <a:solidFill>
              <a:srgbClr val="00003B"/>
            </a:solidFill>
          </a:ln>
        </p:spPr>
        <p:txBody>
          <a:bodyPr wrap="square" lIns="0" tIns="0" rIns="0" bIns="0" rtlCol="0"/>
          <a:lstStyle/>
          <a:p>
            <a:endParaRPr/>
          </a:p>
        </p:txBody>
      </p:sp>
      <p:sp>
        <p:nvSpPr>
          <p:cNvPr id="34" name="object 6">
            <a:extLst>
              <a:ext uri="{FF2B5EF4-FFF2-40B4-BE49-F238E27FC236}">
                <a16:creationId xmlns:a16="http://schemas.microsoft.com/office/drawing/2014/main" id="{8B600510-D046-164C-B482-68E0ABE13215}"/>
              </a:ext>
            </a:extLst>
          </p:cNvPr>
          <p:cNvSpPr/>
          <p:nvPr userDrawn="1"/>
        </p:nvSpPr>
        <p:spPr>
          <a:xfrm>
            <a:off x="0" y="505374"/>
            <a:ext cx="16256000" cy="0"/>
          </a:xfrm>
          <a:custGeom>
            <a:avLst/>
            <a:gdLst/>
            <a:ahLst/>
            <a:cxnLst/>
            <a:rect l="l" t="t" r="r" b="b"/>
            <a:pathLst>
              <a:path w="16256000">
                <a:moveTo>
                  <a:pt x="16256000" y="0"/>
                </a:moveTo>
                <a:lnTo>
                  <a:pt x="0" y="0"/>
                </a:lnTo>
              </a:path>
            </a:pathLst>
          </a:custGeom>
          <a:ln w="6350">
            <a:solidFill>
              <a:srgbClr val="00003B"/>
            </a:solidFill>
          </a:ln>
        </p:spPr>
        <p:txBody>
          <a:bodyPr wrap="square" lIns="0" tIns="0" rIns="0" bIns="0" rtlCol="0"/>
          <a:lstStyle/>
          <a:p>
            <a:endParaRPr/>
          </a:p>
        </p:txBody>
      </p:sp>
      <p:sp>
        <p:nvSpPr>
          <p:cNvPr id="35" name="object 7">
            <a:extLst>
              <a:ext uri="{FF2B5EF4-FFF2-40B4-BE49-F238E27FC236}">
                <a16:creationId xmlns:a16="http://schemas.microsoft.com/office/drawing/2014/main" id="{5FD588DE-BC51-B54F-91C1-D167EECF95FF}"/>
              </a:ext>
            </a:extLst>
          </p:cNvPr>
          <p:cNvSpPr/>
          <p:nvPr userDrawn="1"/>
        </p:nvSpPr>
        <p:spPr>
          <a:xfrm>
            <a:off x="585147" y="1083175"/>
            <a:ext cx="15102205" cy="0"/>
          </a:xfrm>
          <a:custGeom>
            <a:avLst/>
            <a:gdLst/>
            <a:ahLst/>
            <a:cxnLst/>
            <a:rect l="l" t="t" r="r" b="b"/>
            <a:pathLst>
              <a:path w="15102205">
                <a:moveTo>
                  <a:pt x="15102001" y="0"/>
                </a:moveTo>
                <a:lnTo>
                  <a:pt x="0" y="0"/>
                </a:lnTo>
              </a:path>
            </a:pathLst>
          </a:custGeom>
          <a:ln w="6350">
            <a:solidFill>
              <a:srgbClr val="00003B"/>
            </a:solidFill>
          </a:ln>
        </p:spPr>
        <p:txBody>
          <a:bodyPr wrap="square" lIns="0" tIns="0" rIns="0" bIns="0" rtlCol="0"/>
          <a:lstStyle/>
          <a:p>
            <a:endParaRPr/>
          </a:p>
        </p:txBody>
      </p:sp>
      <p:sp>
        <p:nvSpPr>
          <p:cNvPr id="36" name="object 8">
            <a:extLst>
              <a:ext uri="{FF2B5EF4-FFF2-40B4-BE49-F238E27FC236}">
                <a16:creationId xmlns:a16="http://schemas.microsoft.com/office/drawing/2014/main" id="{78173ABF-2090-A84A-B61E-7601C67A2C64}"/>
              </a:ext>
            </a:extLst>
          </p:cNvPr>
          <p:cNvSpPr/>
          <p:nvPr userDrawn="1"/>
        </p:nvSpPr>
        <p:spPr>
          <a:xfrm>
            <a:off x="0" y="8621575"/>
            <a:ext cx="16256000" cy="0"/>
          </a:xfrm>
          <a:custGeom>
            <a:avLst/>
            <a:gdLst/>
            <a:ahLst/>
            <a:cxnLst/>
            <a:rect l="l" t="t" r="r" b="b"/>
            <a:pathLst>
              <a:path w="16256000">
                <a:moveTo>
                  <a:pt x="16256000" y="0"/>
                </a:moveTo>
                <a:lnTo>
                  <a:pt x="0" y="0"/>
                </a:lnTo>
              </a:path>
            </a:pathLst>
          </a:custGeom>
          <a:ln w="6350">
            <a:solidFill>
              <a:srgbClr val="00003B"/>
            </a:solidFill>
          </a:ln>
        </p:spPr>
        <p:txBody>
          <a:bodyPr wrap="square" lIns="0" tIns="0" rIns="0" bIns="0" rtlCol="0"/>
          <a:lstStyle/>
          <a:p>
            <a:endParaRPr/>
          </a:p>
        </p:txBody>
      </p:sp>
      <p:sp>
        <p:nvSpPr>
          <p:cNvPr id="11" name="Text Placeholder 10">
            <a:extLst>
              <a:ext uri="{FF2B5EF4-FFF2-40B4-BE49-F238E27FC236}">
                <a16:creationId xmlns:a16="http://schemas.microsoft.com/office/drawing/2014/main" id="{667D144B-6D77-BA46-8345-9345C1185DD5}"/>
              </a:ext>
            </a:extLst>
          </p:cNvPr>
          <p:cNvSpPr>
            <a:spLocks noGrp="1"/>
          </p:cNvSpPr>
          <p:nvPr>
            <p:ph type="body" sz="quarter" idx="10"/>
          </p:nvPr>
        </p:nvSpPr>
        <p:spPr>
          <a:xfrm>
            <a:off x="1727199" y="610683"/>
            <a:ext cx="13466719" cy="412750"/>
          </a:xfrm>
        </p:spPr>
        <p:txBody>
          <a:bodyPr>
            <a:noAutofit/>
          </a:bodyPr>
          <a:lstStyle>
            <a:lvl1pPr marL="0" indent="0">
              <a:buNone/>
              <a:defRPr sz="2400"/>
            </a:lvl1pPr>
            <a:lvl2pPr marL="609585" indent="0">
              <a:buNone/>
              <a:defRPr sz="2400"/>
            </a:lvl2pPr>
            <a:lvl3pPr marL="1219170" indent="0">
              <a:buNone/>
              <a:defRPr sz="2400"/>
            </a:lvl3pPr>
            <a:lvl4pPr marL="1828755" indent="0">
              <a:buNone/>
              <a:defRPr sz="2400"/>
            </a:lvl4pPr>
            <a:lvl5pPr marL="2438339" indent="0">
              <a:buNone/>
              <a:defRPr sz="2400"/>
            </a:lvl5pPr>
          </a:lstStyle>
          <a:p>
            <a:pPr lvl="0"/>
            <a:r>
              <a:rPr lang="en-GB" dirty="0"/>
              <a:t>Click to edit Master text styles</a:t>
            </a:r>
          </a:p>
        </p:txBody>
      </p:sp>
      <p:sp>
        <p:nvSpPr>
          <p:cNvPr id="19" name="object 2">
            <a:extLst>
              <a:ext uri="{FF2B5EF4-FFF2-40B4-BE49-F238E27FC236}">
                <a16:creationId xmlns:a16="http://schemas.microsoft.com/office/drawing/2014/main" id="{CBC25640-EB58-0548-AE67-85CD6ADBD579}"/>
              </a:ext>
            </a:extLst>
          </p:cNvPr>
          <p:cNvSpPr txBox="1"/>
          <p:nvPr userDrawn="1"/>
        </p:nvSpPr>
        <p:spPr>
          <a:xfrm>
            <a:off x="15674026" y="8682499"/>
            <a:ext cx="577910" cy="382156"/>
          </a:xfrm>
          <a:prstGeom prst="rect">
            <a:avLst/>
          </a:prstGeom>
        </p:spPr>
        <p:txBody>
          <a:bodyPr vert="horz" wrap="square" lIns="0" tIns="12700" rIns="0" bIns="0" rtlCol="0">
            <a:spAutoFit/>
          </a:bodyPr>
          <a:lstStyle/>
          <a:p>
            <a:pPr marL="12700" algn="ctr">
              <a:lnSpc>
                <a:spcPct val="100000"/>
              </a:lnSpc>
              <a:spcBef>
                <a:spcPts val="100"/>
              </a:spcBef>
            </a:pPr>
            <a:fld id="{8855D90C-1F13-A34D-9755-55939EFC991C}" type="slidenum">
              <a:rPr lang="en-LT" sz="2400" smtClean="0">
                <a:solidFill>
                  <a:srgbClr val="00003B"/>
                </a:solidFill>
                <a:latin typeface="Verdana"/>
                <a:cs typeface="Verdana"/>
              </a:rPr>
              <a:pPr marL="12700" algn="ctr">
                <a:lnSpc>
                  <a:spcPct val="100000"/>
                </a:lnSpc>
                <a:spcBef>
                  <a:spcPts val="100"/>
                </a:spcBef>
              </a:pPr>
              <a:t>‹#›</a:t>
            </a:fld>
            <a:endParaRPr sz="2400" dirty="0">
              <a:latin typeface="Verdana"/>
              <a:cs typeface="Verdana"/>
            </a:endParaRPr>
          </a:p>
        </p:txBody>
      </p:sp>
      <p:sp>
        <p:nvSpPr>
          <p:cNvPr id="3" name="Text Placeholder 2">
            <a:extLst>
              <a:ext uri="{FF2B5EF4-FFF2-40B4-BE49-F238E27FC236}">
                <a16:creationId xmlns:a16="http://schemas.microsoft.com/office/drawing/2014/main" id="{5C0CC7E1-3C8C-41F5-A785-C80B6212AFEF}"/>
              </a:ext>
            </a:extLst>
          </p:cNvPr>
          <p:cNvSpPr>
            <a:spLocks noGrp="1"/>
          </p:cNvSpPr>
          <p:nvPr>
            <p:ph type="body" sz="quarter" idx="21"/>
          </p:nvPr>
        </p:nvSpPr>
        <p:spPr>
          <a:xfrm>
            <a:off x="1146270" y="2169838"/>
            <a:ext cx="14047693" cy="6059755"/>
          </a:xfrm>
        </p:spPr>
        <p:txBody>
          <a:bodyPr>
            <a:normAutofit/>
          </a:bodyPr>
          <a:lstStyle>
            <a:lvl1pPr marL="0" indent="0">
              <a:buNone/>
              <a:defRPr sz="2000"/>
            </a:lvl1pPr>
          </a:lstStyle>
          <a:p>
            <a:pPr lvl="0"/>
            <a:r>
              <a:rPr lang="en-US"/>
              <a:t>Click to edit Master text styles</a:t>
            </a:r>
          </a:p>
        </p:txBody>
      </p:sp>
      <p:sp>
        <p:nvSpPr>
          <p:cNvPr id="21" name="object 7">
            <a:extLst>
              <a:ext uri="{FF2B5EF4-FFF2-40B4-BE49-F238E27FC236}">
                <a16:creationId xmlns:a16="http://schemas.microsoft.com/office/drawing/2014/main" id="{310956B6-8F82-4873-9BBB-645862FE5365}"/>
              </a:ext>
            </a:extLst>
          </p:cNvPr>
          <p:cNvSpPr/>
          <p:nvPr userDrawn="1"/>
        </p:nvSpPr>
        <p:spPr>
          <a:xfrm>
            <a:off x="585147" y="1666874"/>
            <a:ext cx="15102205" cy="0"/>
          </a:xfrm>
          <a:custGeom>
            <a:avLst/>
            <a:gdLst/>
            <a:ahLst/>
            <a:cxnLst/>
            <a:rect l="l" t="t" r="r" b="b"/>
            <a:pathLst>
              <a:path w="15102205">
                <a:moveTo>
                  <a:pt x="15102001" y="0"/>
                </a:moveTo>
                <a:lnTo>
                  <a:pt x="0" y="0"/>
                </a:lnTo>
              </a:path>
            </a:pathLst>
          </a:custGeom>
          <a:ln w="6350">
            <a:solidFill>
              <a:srgbClr val="00003B"/>
            </a:solidFill>
          </a:ln>
        </p:spPr>
        <p:txBody>
          <a:bodyPr wrap="square" lIns="0" tIns="0" rIns="0" bIns="0" rtlCol="0"/>
          <a:lstStyle/>
          <a:p>
            <a:endParaRPr/>
          </a:p>
        </p:txBody>
      </p:sp>
      <p:sp>
        <p:nvSpPr>
          <p:cNvPr id="23" name="Text Placeholder 10">
            <a:extLst>
              <a:ext uri="{FF2B5EF4-FFF2-40B4-BE49-F238E27FC236}">
                <a16:creationId xmlns:a16="http://schemas.microsoft.com/office/drawing/2014/main" id="{6D22D6B5-1482-47DC-94CF-8E0B621A1A43}"/>
              </a:ext>
            </a:extLst>
          </p:cNvPr>
          <p:cNvSpPr>
            <a:spLocks noGrp="1"/>
          </p:cNvSpPr>
          <p:nvPr>
            <p:ph type="body" sz="quarter" idx="22"/>
          </p:nvPr>
        </p:nvSpPr>
        <p:spPr>
          <a:xfrm>
            <a:off x="1727199" y="1173391"/>
            <a:ext cx="13466719" cy="412750"/>
          </a:xfrm>
        </p:spPr>
        <p:txBody>
          <a:bodyPr>
            <a:noAutofit/>
          </a:bodyPr>
          <a:lstStyle>
            <a:lvl1pPr marL="0" indent="0">
              <a:buNone/>
              <a:defRPr sz="2400"/>
            </a:lvl1pPr>
            <a:lvl2pPr marL="609585" indent="0">
              <a:buNone/>
              <a:defRPr sz="2400"/>
            </a:lvl2pPr>
            <a:lvl3pPr marL="1219170" indent="0">
              <a:buNone/>
              <a:defRPr sz="2400"/>
            </a:lvl3pPr>
            <a:lvl4pPr marL="1828755" indent="0">
              <a:buNone/>
              <a:defRPr sz="2400"/>
            </a:lvl4pPr>
            <a:lvl5pPr marL="2438339" indent="0">
              <a:buNone/>
              <a:defRPr sz="2400"/>
            </a:lvl5pPr>
          </a:lstStyle>
          <a:p>
            <a:pPr lvl="0"/>
            <a:r>
              <a:rPr lang="en-GB" dirty="0"/>
              <a:t>Click to edit Master text styles</a:t>
            </a:r>
          </a:p>
        </p:txBody>
      </p:sp>
      <p:pic>
        <p:nvPicPr>
          <p:cNvPr id="2" name="Picture 1">
            <a:extLst>
              <a:ext uri="{FF2B5EF4-FFF2-40B4-BE49-F238E27FC236}">
                <a16:creationId xmlns:a16="http://schemas.microsoft.com/office/drawing/2014/main" id="{4474CA30-2008-499B-A6CF-036D4FA033EA}"/>
              </a:ext>
            </a:extLst>
          </p:cNvPr>
          <p:cNvPicPr>
            <a:picLocks noChangeAspect="1"/>
          </p:cNvPicPr>
          <p:nvPr userDrawn="1"/>
        </p:nvPicPr>
        <p:blipFill>
          <a:blip r:embed="rId2"/>
          <a:stretch>
            <a:fillRect/>
          </a:stretch>
        </p:blipFill>
        <p:spPr>
          <a:xfrm>
            <a:off x="585147" y="505374"/>
            <a:ext cx="577759" cy="577800"/>
          </a:xfrm>
          <a:prstGeom prst="rect">
            <a:avLst/>
          </a:prstGeom>
        </p:spPr>
      </p:pic>
    </p:spTree>
    <p:extLst>
      <p:ext uri="{BB962C8B-B14F-4D97-AF65-F5344CB8AC3E}">
        <p14:creationId xmlns:p14="http://schemas.microsoft.com/office/powerpoint/2010/main" val="2452674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accent2"/>
        </a:solidFill>
        <a:effectLst/>
      </p:bgPr>
    </p:bg>
    <p:spTree>
      <p:nvGrpSpPr>
        <p:cNvPr id="1" name=""/>
        <p:cNvGrpSpPr/>
        <p:nvPr/>
      </p:nvGrpSpPr>
      <p:grpSpPr>
        <a:xfrm>
          <a:off x="0" y="0"/>
          <a:ext cx="0" cy="0"/>
          <a:chOff x="0" y="0"/>
          <a:chExt cx="0" cy="0"/>
        </a:xfrm>
      </p:grpSpPr>
      <p:sp>
        <p:nvSpPr>
          <p:cNvPr id="31" name="object 3">
            <a:extLst>
              <a:ext uri="{FF2B5EF4-FFF2-40B4-BE49-F238E27FC236}">
                <a16:creationId xmlns:a16="http://schemas.microsoft.com/office/drawing/2014/main" id="{E4207C92-A305-4845-9B78-17D0260AA90D}"/>
              </a:ext>
            </a:extLst>
          </p:cNvPr>
          <p:cNvSpPr/>
          <p:nvPr userDrawn="1"/>
        </p:nvSpPr>
        <p:spPr>
          <a:xfrm>
            <a:off x="581974" y="0"/>
            <a:ext cx="0" cy="9144000"/>
          </a:xfrm>
          <a:custGeom>
            <a:avLst/>
            <a:gdLst/>
            <a:ahLst/>
            <a:cxnLst/>
            <a:rect l="l" t="t" r="r" b="b"/>
            <a:pathLst>
              <a:path h="9144000">
                <a:moveTo>
                  <a:pt x="0" y="0"/>
                </a:moveTo>
                <a:lnTo>
                  <a:pt x="0" y="9144000"/>
                </a:lnTo>
              </a:path>
            </a:pathLst>
          </a:custGeom>
          <a:ln w="6350">
            <a:solidFill>
              <a:srgbClr val="00003B"/>
            </a:solidFill>
          </a:ln>
        </p:spPr>
        <p:txBody>
          <a:bodyPr wrap="square" lIns="0" tIns="0" rIns="0" bIns="0" rtlCol="0"/>
          <a:lstStyle/>
          <a:p>
            <a:endParaRPr/>
          </a:p>
        </p:txBody>
      </p:sp>
      <p:sp>
        <p:nvSpPr>
          <p:cNvPr id="32" name="object 4">
            <a:extLst>
              <a:ext uri="{FF2B5EF4-FFF2-40B4-BE49-F238E27FC236}">
                <a16:creationId xmlns:a16="http://schemas.microsoft.com/office/drawing/2014/main" id="{F5CE716E-6136-7243-AA44-5BB430FFA1E6}"/>
              </a:ext>
            </a:extLst>
          </p:cNvPr>
          <p:cNvSpPr/>
          <p:nvPr userDrawn="1"/>
        </p:nvSpPr>
        <p:spPr>
          <a:xfrm>
            <a:off x="15683974" y="0"/>
            <a:ext cx="0" cy="9144000"/>
          </a:xfrm>
          <a:custGeom>
            <a:avLst/>
            <a:gdLst/>
            <a:ahLst/>
            <a:cxnLst/>
            <a:rect l="l" t="t" r="r" b="b"/>
            <a:pathLst>
              <a:path h="9144000">
                <a:moveTo>
                  <a:pt x="0" y="0"/>
                </a:moveTo>
                <a:lnTo>
                  <a:pt x="0" y="9144000"/>
                </a:lnTo>
              </a:path>
            </a:pathLst>
          </a:custGeom>
          <a:ln w="6350">
            <a:solidFill>
              <a:srgbClr val="00003B"/>
            </a:solidFill>
          </a:ln>
        </p:spPr>
        <p:txBody>
          <a:bodyPr wrap="square" lIns="0" tIns="0" rIns="0" bIns="0" rtlCol="0"/>
          <a:lstStyle/>
          <a:p>
            <a:endParaRPr/>
          </a:p>
        </p:txBody>
      </p:sp>
      <p:sp>
        <p:nvSpPr>
          <p:cNvPr id="34" name="object 6">
            <a:extLst>
              <a:ext uri="{FF2B5EF4-FFF2-40B4-BE49-F238E27FC236}">
                <a16:creationId xmlns:a16="http://schemas.microsoft.com/office/drawing/2014/main" id="{8B600510-D046-164C-B482-68E0ABE13215}"/>
              </a:ext>
            </a:extLst>
          </p:cNvPr>
          <p:cNvSpPr/>
          <p:nvPr userDrawn="1"/>
        </p:nvSpPr>
        <p:spPr>
          <a:xfrm>
            <a:off x="0" y="505374"/>
            <a:ext cx="16256000" cy="0"/>
          </a:xfrm>
          <a:custGeom>
            <a:avLst/>
            <a:gdLst/>
            <a:ahLst/>
            <a:cxnLst/>
            <a:rect l="l" t="t" r="r" b="b"/>
            <a:pathLst>
              <a:path w="16256000">
                <a:moveTo>
                  <a:pt x="16256000" y="0"/>
                </a:moveTo>
                <a:lnTo>
                  <a:pt x="0" y="0"/>
                </a:lnTo>
              </a:path>
            </a:pathLst>
          </a:custGeom>
          <a:ln w="6350">
            <a:solidFill>
              <a:srgbClr val="00003B"/>
            </a:solidFill>
          </a:ln>
        </p:spPr>
        <p:txBody>
          <a:bodyPr wrap="square" lIns="0" tIns="0" rIns="0" bIns="0" rtlCol="0"/>
          <a:lstStyle/>
          <a:p>
            <a:endParaRPr/>
          </a:p>
        </p:txBody>
      </p:sp>
      <p:sp>
        <p:nvSpPr>
          <p:cNvPr id="35" name="object 7">
            <a:extLst>
              <a:ext uri="{FF2B5EF4-FFF2-40B4-BE49-F238E27FC236}">
                <a16:creationId xmlns:a16="http://schemas.microsoft.com/office/drawing/2014/main" id="{5FD588DE-BC51-B54F-91C1-D167EECF95FF}"/>
              </a:ext>
            </a:extLst>
          </p:cNvPr>
          <p:cNvSpPr/>
          <p:nvPr userDrawn="1"/>
        </p:nvSpPr>
        <p:spPr>
          <a:xfrm>
            <a:off x="585147" y="1083175"/>
            <a:ext cx="15102205" cy="0"/>
          </a:xfrm>
          <a:custGeom>
            <a:avLst/>
            <a:gdLst/>
            <a:ahLst/>
            <a:cxnLst/>
            <a:rect l="l" t="t" r="r" b="b"/>
            <a:pathLst>
              <a:path w="15102205">
                <a:moveTo>
                  <a:pt x="15102001" y="0"/>
                </a:moveTo>
                <a:lnTo>
                  <a:pt x="0" y="0"/>
                </a:lnTo>
              </a:path>
            </a:pathLst>
          </a:custGeom>
          <a:ln w="6350">
            <a:solidFill>
              <a:srgbClr val="00003B"/>
            </a:solidFill>
          </a:ln>
        </p:spPr>
        <p:txBody>
          <a:bodyPr wrap="square" lIns="0" tIns="0" rIns="0" bIns="0" rtlCol="0"/>
          <a:lstStyle/>
          <a:p>
            <a:endParaRPr/>
          </a:p>
        </p:txBody>
      </p:sp>
      <p:sp>
        <p:nvSpPr>
          <p:cNvPr id="36" name="object 8">
            <a:extLst>
              <a:ext uri="{FF2B5EF4-FFF2-40B4-BE49-F238E27FC236}">
                <a16:creationId xmlns:a16="http://schemas.microsoft.com/office/drawing/2014/main" id="{78173ABF-2090-A84A-B61E-7601C67A2C64}"/>
              </a:ext>
            </a:extLst>
          </p:cNvPr>
          <p:cNvSpPr/>
          <p:nvPr userDrawn="1"/>
        </p:nvSpPr>
        <p:spPr>
          <a:xfrm>
            <a:off x="0" y="8621575"/>
            <a:ext cx="16256000" cy="0"/>
          </a:xfrm>
          <a:custGeom>
            <a:avLst/>
            <a:gdLst/>
            <a:ahLst/>
            <a:cxnLst/>
            <a:rect l="l" t="t" r="r" b="b"/>
            <a:pathLst>
              <a:path w="16256000">
                <a:moveTo>
                  <a:pt x="16256000" y="0"/>
                </a:moveTo>
                <a:lnTo>
                  <a:pt x="0" y="0"/>
                </a:lnTo>
              </a:path>
            </a:pathLst>
          </a:custGeom>
          <a:ln w="6350">
            <a:solidFill>
              <a:srgbClr val="00003B"/>
            </a:solidFill>
          </a:ln>
        </p:spPr>
        <p:txBody>
          <a:bodyPr wrap="square" lIns="0" tIns="0" rIns="0" bIns="0" rtlCol="0"/>
          <a:lstStyle/>
          <a:p>
            <a:endParaRPr/>
          </a:p>
        </p:txBody>
      </p:sp>
      <p:sp>
        <p:nvSpPr>
          <p:cNvPr id="11" name="Text Placeholder 10">
            <a:extLst>
              <a:ext uri="{FF2B5EF4-FFF2-40B4-BE49-F238E27FC236}">
                <a16:creationId xmlns:a16="http://schemas.microsoft.com/office/drawing/2014/main" id="{667D144B-6D77-BA46-8345-9345C1185DD5}"/>
              </a:ext>
            </a:extLst>
          </p:cNvPr>
          <p:cNvSpPr>
            <a:spLocks noGrp="1"/>
          </p:cNvSpPr>
          <p:nvPr>
            <p:ph type="body" sz="quarter" idx="10"/>
          </p:nvPr>
        </p:nvSpPr>
        <p:spPr>
          <a:xfrm>
            <a:off x="1727200" y="610683"/>
            <a:ext cx="8077200" cy="412750"/>
          </a:xfrm>
        </p:spPr>
        <p:txBody>
          <a:bodyPr>
            <a:noAutofit/>
          </a:bodyPr>
          <a:lstStyle>
            <a:lvl1pPr marL="0" indent="0">
              <a:buNone/>
              <a:defRPr sz="2400"/>
            </a:lvl1pPr>
            <a:lvl2pPr marL="609585" indent="0">
              <a:buNone/>
              <a:defRPr sz="2400"/>
            </a:lvl2pPr>
            <a:lvl3pPr marL="1219170" indent="0">
              <a:buNone/>
              <a:defRPr sz="2400"/>
            </a:lvl3pPr>
            <a:lvl4pPr marL="1828755" indent="0">
              <a:buNone/>
              <a:defRPr sz="2400"/>
            </a:lvl4pPr>
            <a:lvl5pPr marL="2438339" indent="0">
              <a:buNone/>
              <a:defRPr sz="2400"/>
            </a:lvl5pPr>
          </a:lstStyle>
          <a:p>
            <a:pPr lvl="0"/>
            <a:r>
              <a:rPr lang="en-GB" dirty="0"/>
              <a:t>Click to edit Master text styles</a:t>
            </a:r>
          </a:p>
        </p:txBody>
      </p:sp>
      <p:sp>
        <p:nvSpPr>
          <p:cNvPr id="28" name="Text Placeholder 10">
            <a:extLst>
              <a:ext uri="{FF2B5EF4-FFF2-40B4-BE49-F238E27FC236}">
                <a16:creationId xmlns:a16="http://schemas.microsoft.com/office/drawing/2014/main" id="{2274EEDB-18F1-9A47-88F5-FFB280996E95}"/>
              </a:ext>
            </a:extLst>
          </p:cNvPr>
          <p:cNvSpPr>
            <a:spLocks noGrp="1"/>
          </p:cNvSpPr>
          <p:nvPr>
            <p:ph type="body" sz="quarter" idx="11" hasCustomPrompt="1"/>
          </p:nvPr>
        </p:nvSpPr>
        <p:spPr>
          <a:xfrm>
            <a:off x="3539069" y="3713249"/>
            <a:ext cx="9465730" cy="2265689"/>
          </a:xfrm>
        </p:spPr>
        <p:txBody>
          <a:bodyPr anchor="ctr">
            <a:noAutofit/>
          </a:bodyPr>
          <a:lstStyle>
            <a:lvl1pPr marL="0" indent="0" algn="ctr">
              <a:lnSpc>
                <a:spcPct val="110000"/>
              </a:lnSpc>
              <a:spcBef>
                <a:spcPts val="0"/>
              </a:spcBef>
              <a:buNone/>
              <a:defRPr sz="7200"/>
            </a:lvl1pPr>
            <a:lvl2pPr marL="609585" indent="0">
              <a:buNone/>
              <a:defRPr sz="2400"/>
            </a:lvl2pPr>
            <a:lvl3pPr marL="1219170" indent="0">
              <a:buNone/>
              <a:defRPr sz="2400"/>
            </a:lvl3pPr>
            <a:lvl4pPr marL="1828755" indent="0">
              <a:buNone/>
              <a:defRPr sz="2400"/>
            </a:lvl4pPr>
            <a:lvl5pPr marL="2438339" indent="0">
              <a:buNone/>
              <a:defRPr sz="2400"/>
            </a:lvl5pPr>
          </a:lstStyle>
          <a:p>
            <a:pPr lvl="0"/>
            <a:r>
              <a:rPr lang="en-GB" dirty="0"/>
              <a:t>Insert header</a:t>
            </a:r>
            <a:br>
              <a:rPr lang="en-GB" dirty="0"/>
            </a:br>
            <a:r>
              <a:rPr lang="en-GB" dirty="0"/>
              <a:t>here</a:t>
            </a:r>
          </a:p>
        </p:txBody>
      </p:sp>
      <p:pic>
        <p:nvPicPr>
          <p:cNvPr id="2" name="Picture 1">
            <a:extLst>
              <a:ext uri="{FF2B5EF4-FFF2-40B4-BE49-F238E27FC236}">
                <a16:creationId xmlns:a16="http://schemas.microsoft.com/office/drawing/2014/main" id="{D87C5F82-7FFE-4E3E-8F23-4D8E718553D2}"/>
              </a:ext>
            </a:extLst>
          </p:cNvPr>
          <p:cNvPicPr>
            <a:picLocks noChangeAspect="1"/>
          </p:cNvPicPr>
          <p:nvPr userDrawn="1"/>
        </p:nvPicPr>
        <p:blipFill>
          <a:blip r:embed="rId2"/>
          <a:stretch>
            <a:fillRect/>
          </a:stretch>
        </p:blipFill>
        <p:spPr>
          <a:xfrm>
            <a:off x="585147" y="505374"/>
            <a:ext cx="577759" cy="577800"/>
          </a:xfrm>
          <a:prstGeom prst="rect">
            <a:avLst/>
          </a:prstGeom>
        </p:spPr>
      </p:pic>
    </p:spTree>
    <p:extLst>
      <p:ext uri="{BB962C8B-B14F-4D97-AF65-F5344CB8AC3E}">
        <p14:creationId xmlns:p14="http://schemas.microsoft.com/office/powerpoint/2010/main" val="3027954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accent3"/>
        </a:solidFill>
        <a:effectLst/>
      </p:bgPr>
    </p:bg>
    <p:spTree>
      <p:nvGrpSpPr>
        <p:cNvPr id="1" name=""/>
        <p:cNvGrpSpPr/>
        <p:nvPr/>
      </p:nvGrpSpPr>
      <p:grpSpPr>
        <a:xfrm>
          <a:off x="0" y="0"/>
          <a:ext cx="0" cy="0"/>
          <a:chOff x="0" y="0"/>
          <a:chExt cx="0" cy="0"/>
        </a:xfrm>
      </p:grpSpPr>
      <p:sp>
        <p:nvSpPr>
          <p:cNvPr id="31" name="object 3">
            <a:extLst>
              <a:ext uri="{FF2B5EF4-FFF2-40B4-BE49-F238E27FC236}">
                <a16:creationId xmlns:a16="http://schemas.microsoft.com/office/drawing/2014/main" id="{E4207C92-A305-4845-9B78-17D0260AA90D}"/>
              </a:ext>
            </a:extLst>
          </p:cNvPr>
          <p:cNvSpPr/>
          <p:nvPr userDrawn="1"/>
        </p:nvSpPr>
        <p:spPr>
          <a:xfrm>
            <a:off x="581974" y="0"/>
            <a:ext cx="0" cy="9144000"/>
          </a:xfrm>
          <a:custGeom>
            <a:avLst/>
            <a:gdLst/>
            <a:ahLst/>
            <a:cxnLst/>
            <a:rect l="l" t="t" r="r" b="b"/>
            <a:pathLst>
              <a:path h="9144000">
                <a:moveTo>
                  <a:pt x="0" y="0"/>
                </a:moveTo>
                <a:lnTo>
                  <a:pt x="0" y="9144000"/>
                </a:lnTo>
              </a:path>
            </a:pathLst>
          </a:custGeom>
          <a:ln w="6350">
            <a:solidFill>
              <a:srgbClr val="00003B"/>
            </a:solidFill>
          </a:ln>
        </p:spPr>
        <p:txBody>
          <a:bodyPr wrap="square" lIns="0" tIns="0" rIns="0" bIns="0" rtlCol="0"/>
          <a:lstStyle/>
          <a:p>
            <a:endParaRPr/>
          </a:p>
        </p:txBody>
      </p:sp>
      <p:sp>
        <p:nvSpPr>
          <p:cNvPr id="32" name="object 4">
            <a:extLst>
              <a:ext uri="{FF2B5EF4-FFF2-40B4-BE49-F238E27FC236}">
                <a16:creationId xmlns:a16="http://schemas.microsoft.com/office/drawing/2014/main" id="{F5CE716E-6136-7243-AA44-5BB430FFA1E6}"/>
              </a:ext>
            </a:extLst>
          </p:cNvPr>
          <p:cNvSpPr/>
          <p:nvPr userDrawn="1"/>
        </p:nvSpPr>
        <p:spPr>
          <a:xfrm>
            <a:off x="15683974" y="0"/>
            <a:ext cx="0" cy="9144000"/>
          </a:xfrm>
          <a:custGeom>
            <a:avLst/>
            <a:gdLst/>
            <a:ahLst/>
            <a:cxnLst/>
            <a:rect l="l" t="t" r="r" b="b"/>
            <a:pathLst>
              <a:path h="9144000">
                <a:moveTo>
                  <a:pt x="0" y="0"/>
                </a:moveTo>
                <a:lnTo>
                  <a:pt x="0" y="9144000"/>
                </a:lnTo>
              </a:path>
            </a:pathLst>
          </a:custGeom>
          <a:ln w="6350">
            <a:solidFill>
              <a:srgbClr val="00003B"/>
            </a:solidFill>
          </a:ln>
        </p:spPr>
        <p:txBody>
          <a:bodyPr wrap="square" lIns="0" tIns="0" rIns="0" bIns="0" rtlCol="0"/>
          <a:lstStyle/>
          <a:p>
            <a:endParaRPr/>
          </a:p>
        </p:txBody>
      </p:sp>
      <p:sp>
        <p:nvSpPr>
          <p:cNvPr id="34" name="object 6">
            <a:extLst>
              <a:ext uri="{FF2B5EF4-FFF2-40B4-BE49-F238E27FC236}">
                <a16:creationId xmlns:a16="http://schemas.microsoft.com/office/drawing/2014/main" id="{8B600510-D046-164C-B482-68E0ABE13215}"/>
              </a:ext>
            </a:extLst>
          </p:cNvPr>
          <p:cNvSpPr/>
          <p:nvPr userDrawn="1"/>
        </p:nvSpPr>
        <p:spPr>
          <a:xfrm>
            <a:off x="0" y="505374"/>
            <a:ext cx="16256000" cy="0"/>
          </a:xfrm>
          <a:custGeom>
            <a:avLst/>
            <a:gdLst/>
            <a:ahLst/>
            <a:cxnLst/>
            <a:rect l="l" t="t" r="r" b="b"/>
            <a:pathLst>
              <a:path w="16256000">
                <a:moveTo>
                  <a:pt x="16256000" y="0"/>
                </a:moveTo>
                <a:lnTo>
                  <a:pt x="0" y="0"/>
                </a:lnTo>
              </a:path>
            </a:pathLst>
          </a:custGeom>
          <a:ln w="6350">
            <a:solidFill>
              <a:srgbClr val="00003B"/>
            </a:solidFill>
          </a:ln>
        </p:spPr>
        <p:txBody>
          <a:bodyPr wrap="square" lIns="0" tIns="0" rIns="0" bIns="0" rtlCol="0"/>
          <a:lstStyle/>
          <a:p>
            <a:endParaRPr/>
          </a:p>
        </p:txBody>
      </p:sp>
      <p:sp>
        <p:nvSpPr>
          <p:cNvPr id="35" name="object 7">
            <a:extLst>
              <a:ext uri="{FF2B5EF4-FFF2-40B4-BE49-F238E27FC236}">
                <a16:creationId xmlns:a16="http://schemas.microsoft.com/office/drawing/2014/main" id="{5FD588DE-BC51-B54F-91C1-D167EECF95FF}"/>
              </a:ext>
            </a:extLst>
          </p:cNvPr>
          <p:cNvSpPr/>
          <p:nvPr userDrawn="1"/>
        </p:nvSpPr>
        <p:spPr>
          <a:xfrm>
            <a:off x="585147" y="1083175"/>
            <a:ext cx="15102205" cy="0"/>
          </a:xfrm>
          <a:custGeom>
            <a:avLst/>
            <a:gdLst/>
            <a:ahLst/>
            <a:cxnLst/>
            <a:rect l="l" t="t" r="r" b="b"/>
            <a:pathLst>
              <a:path w="15102205">
                <a:moveTo>
                  <a:pt x="15102001" y="0"/>
                </a:moveTo>
                <a:lnTo>
                  <a:pt x="0" y="0"/>
                </a:lnTo>
              </a:path>
            </a:pathLst>
          </a:custGeom>
          <a:ln w="6350">
            <a:solidFill>
              <a:srgbClr val="00003B"/>
            </a:solidFill>
          </a:ln>
        </p:spPr>
        <p:txBody>
          <a:bodyPr wrap="square" lIns="0" tIns="0" rIns="0" bIns="0" rtlCol="0"/>
          <a:lstStyle/>
          <a:p>
            <a:endParaRPr/>
          </a:p>
        </p:txBody>
      </p:sp>
      <p:sp>
        <p:nvSpPr>
          <p:cNvPr id="36" name="object 8">
            <a:extLst>
              <a:ext uri="{FF2B5EF4-FFF2-40B4-BE49-F238E27FC236}">
                <a16:creationId xmlns:a16="http://schemas.microsoft.com/office/drawing/2014/main" id="{78173ABF-2090-A84A-B61E-7601C67A2C64}"/>
              </a:ext>
            </a:extLst>
          </p:cNvPr>
          <p:cNvSpPr/>
          <p:nvPr userDrawn="1"/>
        </p:nvSpPr>
        <p:spPr>
          <a:xfrm>
            <a:off x="0" y="8621575"/>
            <a:ext cx="16256000" cy="0"/>
          </a:xfrm>
          <a:custGeom>
            <a:avLst/>
            <a:gdLst/>
            <a:ahLst/>
            <a:cxnLst/>
            <a:rect l="l" t="t" r="r" b="b"/>
            <a:pathLst>
              <a:path w="16256000">
                <a:moveTo>
                  <a:pt x="16256000" y="0"/>
                </a:moveTo>
                <a:lnTo>
                  <a:pt x="0" y="0"/>
                </a:lnTo>
              </a:path>
            </a:pathLst>
          </a:custGeom>
          <a:ln w="6350">
            <a:solidFill>
              <a:srgbClr val="00003B"/>
            </a:solidFill>
          </a:ln>
        </p:spPr>
        <p:txBody>
          <a:bodyPr wrap="square" lIns="0" tIns="0" rIns="0" bIns="0" rtlCol="0"/>
          <a:lstStyle/>
          <a:p>
            <a:endParaRPr/>
          </a:p>
        </p:txBody>
      </p:sp>
      <p:sp>
        <p:nvSpPr>
          <p:cNvPr id="11" name="Text Placeholder 10">
            <a:extLst>
              <a:ext uri="{FF2B5EF4-FFF2-40B4-BE49-F238E27FC236}">
                <a16:creationId xmlns:a16="http://schemas.microsoft.com/office/drawing/2014/main" id="{667D144B-6D77-BA46-8345-9345C1185DD5}"/>
              </a:ext>
            </a:extLst>
          </p:cNvPr>
          <p:cNvSpPr>
            <a:spLocks noGrp="1"/>
          </p:cNvSpPr>
          <p:nvPr>
            <p:ph type="body" sz="quarter" idx="10"/>
          </p:nvPr>
        </p:nvSpPr>
        <p:spPr>
          <a:xfrm>
            <a:off x="1727200" y="610683"/>
            <a:ext cx="8077200" cy="412750"/>
          </a:xfrm>
        </p:spPr>
        <p:txBody>
          <a:bodyPr>
            <a:noAutofit/>
          </a:bodyPr>
          <a:lstStyle>
            <a:lvl1pPr marL="0" indent="0">
              <a:buNone/>
              <a:defRPr sz="2400"/>
            </a:lvl1pPr>
            <a:lvl2pPr marL="609585" indent="0">
              <a:buNone/>
              <a:defRPr sz="2400"/>
            </a:lvl2pPr>
            <a:lvl3pPr marL="1219170" indent="0">
              <a:buNone/>
              <a:defRPr sz="2400"/>
            </a:lvl3pPr>
            <a:lvl4pPr marL="1828755" indent="0">
              <a:buNone/>
              <a:defRPr sz="2400"/>
            </a:lvl4pPr>
            <a:lvl5pPr marL="2438339" indent="0">
              <a:buNone/>
              <a:defRPr sz="2400"/>
            </a:lvl5pPr>
          </a:lstStyle>
          <a:p>
            <a:pPr lvl="0"/>
            <a:r>
              <a:rPr lang="en-GB" dirty="0"/>
              <a:t>Click to edit Master text styles</a:t>
            </a:r>
          </a:p>
        </p:txBody>
      </p:sp>
      <p:sp>
        <p:nvSpPr>
          <p:cNvPr id="28" name="Text Placeholder 10">
            <a:extLst>
              <a:ext uri="{FF2B5EF4-FFF2-40B4-BE49-F238E27FC236}">
                <a16:creationId xmlns:a16="http://schemas.microsoft.com/office/drawing/2014/main" id="{2274EEDB-18F1-9A47-88F5-FFB280996E95}"/>
              </a:ext>
            </a:extLst>
          </p:cNvPr>
          <p:cNvSpPr>
            <a:spLocks noGrp="1"/>
          </p:cNvSpPr>
          <p:nvPr>
            <p:ph type="body" sz="quarter" idx="11" hasCustomPrompt="1"/>
          </p:nvPr>
        </p:nvSpPr>
        <p:spPr>
          <a:xfrm>
            <a:off x="3539069" y="3713249"/>
            <a:ext cx="9465730" cy="2265689"/>
          </a:xfrm>
        </p:spPr>
        <p:txBody>
          <a:bodyPr anchor="ctr">
            <a:noAutofit/>
          </a:bodyPr>
          <a:lstStyle>
            <a:lvl1pPr marL="0" indent="0" algn="ctr">
              <a:lnSpc>
                <a:spcPct val="110000"/>
              </a:lnSpc>
              <a:spcBef>
                <a:spcPts val="0"/>
              </a:spcBef>
              <a:buNone/>
              <a:defRPr sz="7200"/>
            </a:lvl1pPr>
            <a:lvl2pPr marL="609585" indent="0">
              <a:buNone/>
              <a:defRPr sz="2400"/>
            </a:lvl2pPr>
            <a:lvl3pPr marL="1219170" indent="0">
              <a:buNone/>
              <a:defRPr sz="2400"/>
            </a:lvl3pPr>
            <a:lvl4pPr marL="1828755" indent="0">
              <a:buNone/>
              <a:defRPr sz="2400"/>
            </a:lvl4pPr>
            <a:lvl5pPr marL="2438339" indent="0">
              <a:buNone/>
              <a:defRPr sz="2400"/>
            </a:lvl5pPr>
          </a:lstStyle>
          <a:p>
            <a:pPr lvl="0"/>
            <a:r>
              <a:rPr lang="en-GB" dirty="0"/>
              <a:t>Insert header</a:t>
            </a:r>
            <a:br>
              <a:rPr lang="en-GB" dirty="0"/>
            </a:br>
            <a:r>
              <a:rPr lang="en-GB" dirty="0"/>
              <a:t>here</a:t>
            </a:r>
          </a:p>
        </p:txBody>
      </p:sp>
      <p:pic>
        <p:nvPicPr>
          <p:cNvPr id="2" name="Picture 1">
            <a:extLst>
              <a:ext uri="{FF2B5EF4-FFF2-40B4-BE49-F238E27FC236}">
                <a16:creationId xmlns:a16="http://schemas.microsoft.com/office/drawing/2014/main" id="{C9EF8C66-8204-419B-9A67-F7B069E7F530}"/>
              </a:ext>
            </a:extLst>
          </p:cNvPr>
          <p:cNvPicPr>
            <a:picLocks noChangeAspect="1"/>
          </p:cNvPicPr>
          <p:nvPr userDrawn="1"/>
        </p:nvPicPr>
        <p:blipFill>
          <a:blip r:embed="rId2"/>
          <a:stretch>
            <a:fillRect/>
          </a:stretch>
        </p:blipFill>
        <p:spPr>
          <a:xfrm>
            <a:off x="585147" y="505374"/>
            <a:ext cx="577759" cy="577800"/>
          </a:xfrm>
          <a:prstGeom prst="rect">
            <a:avLst/>
          </a:prstGeom>
        </p:spPr>
      </p:pic>
    </p:spTree>
    <p:extLst>
      <p:ext uri="{BB962C8B-B14F-4D97-AF65-F5344CB8AC3E}">
        <p14:creationId xmlns:p14="http://schemas.microsoft.com/office/powerpoint/2010/main" val="2396650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accent1"/>
        </a:solidFill>
        <a:effectLst/>
      </p:bgPr>
    </p:bg>
    <p:spTree>
      <p:nvGrpSpPr>
        <p:cNvPr id="1" name=""/>
        <p:cNvGrpSpPr/>
        <p:nvPr/>
      </p:nvGrpSpPr>
      <p:grpSpPr>
        <a:xfrm>
          <a:off x="0" y="0"/>
          <a:ext cx="0" cy="0"/>
          <a:chOff x="0" y="0"/>
          <a:chExt cx="0" cy="0"/>
        </a:xfrm>
      </p:grpSpPr>
      <p:sp>
        <p:nvSpPr>
          <p:cNvPr id="31" name="object 3">
            <a:extLst>
              <a:ext uri="{FF2B5EF4-FFF2-40B4-BE49-F238E27FC236}">
                <a16:creationId xmlns:a16="http://schemas.microsoft.com/office/drawing/2014/main" id="{E4207C92-A305-4845-9B78-17D0260AA90D}"/>
              </a:ext>
            </a:extLst>
          </p:cNvPr>
          <p:cNvSpPr/>
          <p:nvPr userDrawn="1"/>
        </p:nvSpPr>
        <p:spPr>
          <a:xfrm>
            <a:off x="581974" y="0"/>
            <a:ext cx="0" cy="9144000"/>
          </a:xfrm>
          <a:custGeom>
            <a:avLst/>
            <a:gdLst/>
            <a:ahLst/>
            <a:cxnLst/>
            <a:rect l="l" t="t" r="r" b="b"/>
            <a:pathLst>
              <a:path h="9144000">
                <a:moveTo>
                  <a:pt x="0" y="0"/>
                </a:moveTo>
                <a:lnTo>
                  <a:pt x="0" y="9144000"/>
                </a:lnTo>
              </a:path>
            </a:pathLst>
          </a:custGeom>
          <a:ln w="6350">
            <a:solidFill>
              <a:srgbClr val="00003B"/>
            </a:solidFill>
          </a:ln>
        </p:spPr>
        <p:txBody>
          <a:bodyPr wrap="square" lIns="0" tIns="0" rIns="0" bIns="0" rtlCol="0"/>
          <a:lstStyle/>
          <a:p>
            <a:endParaRPr/>
          </a:p>
        </p:txBody>
      </p:sp>
      <p:sp>
        <p:nvSpPr>
          <p:cNvPr id="32" name="object 4">
            <a:extLst>
              <a:ext uri="{FF2B5EF4-FFF2-40B4-BE49-F238E27FC236}">
                <a16:creationId xmlns:a16="http://schemas.microsoft.com/office/drawing/2014/main" id="{F5CE716E-6136-7243-AA44-5BB430FFA1E6}"/>
              </a:ext>
            </a:extLst>
          </p:cNvPr>
          <p:cNvSpPr/>
          <p:nvPr userDrawn="1"/>
        </p:nvSpPr>
        <p:spPr>
          <a:xfrm>
            <a:off x="15683974" y="0"/>
            <a:ext cx="0" cy="9144000"/>
          </a:xfrm>
          <a:custGeom>
            <a:avLst/>
            <a:gdLst/>
            <a:ahLst/>
            <a:cxnLst/>
            <a:rect l="l" t="t" r="r" b="b"/>
            <a:pathLst>
              <a:path h="9144000">
                <a:moveTo>
                  <a:pt x="0" y="0"/>
                </a:moveTo>
                <a:lnTo>
                  <a:pt x="0" y="9144000"/>
                </a:lnTo>
              </a:path>
            </a:pathLst>
          </a:custGeom>
          <a:ln w="6350">
            <a:solidFill>
              <a:srgbClr val="00003B"/>
            </a:solidFill>
          </a:ln>
        </p:spPr>
        <p:txBody>
          <a:bodyPr wrap="square" lIns="0" tIns="0" rIns="0" bIns="0" rtlCol="0"/>
          <a:lstStyle/>
          <a:p>
            <a:endParaRPr/>
          </a:p>
        </p:txBody>
      </p:sp>
      <p:sp>
        <p:nvSpPr>
          <p:cNvPr id="34" name="object 6">
            <a:extLst>
              <a:ext uri="{FF2B5EF4-FFF2-40B4-BE49-F238E27FC236}">
                <a16:creationId xmlns:a16="http://schemas.microsoft.com/office/drawing/2014/main" id="{8B600510-D046-164C-B482-68E0ABE13215}"/>
              </a:ext>
            </a:extLst>
          </p:cNvPr>
          <p:cNvSpPr/>
          <p:nvPr userDrawn="1"/>
        </p:nvSpPr>
        <p:spPr>
          <a:xfrm>
            <a:off x="0" y="505374"/>
            <a:ext cx="16256000" cy="0"/>
          </a:xfrm>
          <a:custGeom>
            <a:avLst/>
            <a:gdLst/>
            <a:ahLst/>
            <a:cxnLst/>
            <a:rect l="l" t="t" r="r" b="b"/>
            <a:pathLst>
              <a:path w="16256000">
                <a:moveTo>
                  <a:pt x="16256000" y="0"/>
                </a:moveTo>
                <a:lnTo>
                  <a:pt x="0" y="0"/>
                </a:lnTo>
              </a:path>
            </a:pathLst>
          </a:custGeom>
          <a:ln w="6350">
            <a:solidFill>
              <a:srgbClr val="00003B"/>
            </a:solidFill>
          </a:ln>
        </p:spPr>
        <p:txBody>
          <a:bodyPr wrap="square" lIns="0" tIns="0" rIns="0" bIns="0" rtlCol="0"/>
          <a:lstStyle/>
          <a:p>
            <a:endParaRPr/>
          </a:p>
        </p:txBody>
      </p:sp>
      <p:sp>
        <p:nvSpPr>
          <p:cNvPr id="35" name="object 7">
            <a:extLst>
              <a:ext uri="{FF2B5EF4-FFF2-40B4-BE49-F238E27FC236}">
                <a16:creationId xmlns:a16="http://schemas.microsoft.com/office/drawing/2014/main" id="{5FD588DE-BC51-B54F-91C1-D167EECF95FF}"/>
              </a:ext>
            </a:extLst>
          </p:cNvPr>
          <p:cNvSpPr/>
          <p:nvPr userDrawn="1"/>
        </p:nvSpPr>
        <p:spPr>
          <a:xfrm>
            <a:off x="585147" y="1083175"/>
            <a:ext cx="15102205" cy="0"/>
          </a:xfrm>
          <a:custGeom>
            <a:avLst/>
            <a:gdLst/>
            <a:ahLst/>
            <a:cxnLst/>
            <a:rect l="l" t="t" r="r" b="b"/>
            <a:pathLst>
              <a:path w="15102205">
                <a:moveTo>
                  <a:pt x="15102001" y="0"/>
                </a:moveTo>
                <a:lnTo>
                  <a:pt x="0" y="0"/>
                </a:lnTo>
              </a:path>
            </a:pathLst>
          </a:custGeom>
          <a:ln w="6350">
            <a:solidFill>
              <a:srgbClr val="00003B"/>
            </a:solidFill>
          </a:ln>
        </p:spPr>
        <p:txBody>
          <a:bodyPr wrap="square" lIns="0" tIns="0" rIns="0" bIns="0" rtlCol="0"/>
          <a:lstStyle/>
          <a:p>
            <a:endParaRPr/>
          </a:p>
        </p:txBody>
      </p:sp>
      <p:sp>
        <p:nvSpPr>
          <p:cNvPr id="36" name="object 8">
            <a:extLst>
              <a:ext uri="{FF2B5EF4-FFF2-40B4-BE49-F238E27FC236}">
                <a16:creationId xmlns:a16="http://schemas.microsoft.com/office/drawing/2014/main" id="{78173ABF-2090-A84A-B61E-7601C67A2C64}"/>
              </a:ext>
            </a:extLst>
          </p:cNvPr>
          <p:cNvSpPr/>
          <p:nvPr userDrawn="1"/>
        </p:nvSpPr>
        <p:spPr>
          <a:xfrm>
            <a:off x="0" y="8621575"/>
            <a:ext cx="16256000" cy="0"/>
          </a:xfrm>
          <a:custGeom>
            <a:avLst/>
            <a:gdLst/>
            <a:ahLst/>
            <a:cxnLst/>
            <a:rect l="l" t="t" r="r" b="b"/>
            <a:pathLst>
              <a:path w="16256000">
                <a:moveTo>
                  <a:pt x="16256000" y="0"/>
                </a:moveTo>
                <a:lnTo>
                  <a:pt x="0" y="0"/>
                </a:lnTo>
              </a:path>
            </a:pathLst>
          </a:custGeom>
          <a:ln w="6350">
            <a:solidFill>
              <a:srgbClr val="00003B"/>
            </a:solidFill>
          </a:ln>
        </p:spPr>
        <p:txBody>
          <a:bodyPr wrap="square" lIns="0" tIns="0" rIns="0" bIns="0" rtlCol="0"/>
          <a:lstStyle/>
          <a:p>
            <a:endParaRPr/>
          </a:p>
        </p:txBody>
      </p:sp>
      <p:sp>
        <p:nvSpPr>
          <p:cNvPr id="11" name="Text Placeholder 10">
            <a:extLst>
              <a:ext uri="{FF2B5EF4-FFF2-40B4-BE49-F238E27FC236}">
                <a16:creationId xmlns:a16="http://schemas.microsoft.com/office/drawing/2014/main" id="{667D144B-6D77-BA46-8345-9345C1185DD5}"/>
              </a:ext>
            </a:extLst>
          </p:cNvPr>
          <p:cNvSpPr>
            <a:spLocks noGrp="1"/>
          </p:cNvSpPr>
          <p:nvPr>
            <p:ph type="body" sz="quarter" idx="10"/>
          </p:nvPr>
        </p:nvSpPr>
        <p:spPr>
          <a:xfrm>
            <a:off x="1727200" y="610683"/>
            <a:ext cx="8077200" cy="412750"/>
          </a:xfrm>
        </p:spPr>
        <p:txBody>
          <a:bodyPr>
            <a:noAutofit/>
          </a:bodyPr>
          <a:lstStyle>
            <a:lvl1pPr marL="0" indent="0">
              <a:buNone/>
              <a:defRPr sz="2400"/>
            </a:lvl1pPr>
            <a:lvl2pPr marL="609585" indent="0">
              <a:buNone/>
              <a:defRPr sz="2400"/>
            </a:lvl2pPr>
            <a:lvl3pPr marL="1219170" indent="0">
              <a:buNone/>
              <a:defRPr sz="2400"/>
            </a:lvl3pPr>
            <a:lvl4pPr marL="1828755" indent="0">
              <a:buNone/>
              <a:defRPr sz="2400"/>
            </a:lvl4pPr>
            <a:lvl5pPr marL="2438339" indent="0">
              <a:buNone/>
              <a:defRPr sz="2400"/>
            </a:lvl5pPr>
          </a:lstStyle>
          <a:p>
            <a:pPr lvl="0"/>
            <a:r>
              <a:rPr lang="en-GB" dirty="0"/>
              <a:t>Click to edit Master text styles</a:t>
            </a:r>
          </a:p>
        </p:txBody>
      </p:sp>
      <p:sp>
        <p:nvSpPr>
          <p:cNvPr id="28" name="Text Placeholder 10">
            <a:extLst>
              <a:ext uri="{FF2B5EF4-FFF2-40B4-BE49-F238E27FC236}">
                <a16:creationId xmlns:a16="http://schemas.microsoft.com/office/drawing/2014/main" id="{2274EEDB-18F1-9A47-88F5-FFB280996E95}"/>
              </a:ext>
            </a:extLst>
          </p:cNvPr>
          <p:cNvSpPr>
            <a:spLocks noGrp="1"/>
          </p:cNvSpPr>
          <p:nvPr>
            <p:ph type="body" sz="quarter" idx="11" hasCustomPrompt="1"/>
          </p:nvPr>
        </p:nvSpPr>
        <p:spPr>
          <a:xfrm>
            <a:off x="3539069" y="3713249"/>
            <a:ext cx="9465730" cy="2265689"/>
          </a:xfrm>
        </p:spPr>
        <p:txBody>
          <a:bodyPr anchor="ctr">
            <a:noAutofit/>
          </a:bodyPr>
          <a:lstStyle>
            <a:lvl1pPr marL="0" indent="0" algn="ctr">
              <a:lnSpc>
                <a:spcPct val="110000"/>
              </a:lnSpc>
              <a:spcBef>
                <a:spcPts val="0"/>
              </a:spcBef>
              <a:buNone/>
              <a:defRPr sz="7200"/>
            </a:lvl1pPr>
            <a:lvl2pPr marL="609585" indent="0">
              <a:buNone/>
              <a:defRPr sz="2400"/>
            </a:lvl2pPr>
            <a:lvl3pPr marL="1219170" indent="0">
              <a:buNone/>
              <a:defRPr sz="2400"/>
            </a:lvl3pPr>
            <a:lvl4pPr marL="1828755" indent="0">
              <a:buNone/>
              <a:defRPr sz="2400"/>
            </a:lvl4pPr>
            <a:lvl5pPr marL="2438339" indent="0">
              <a:buNone/>
              <a:defRPr sz="2400"/>
            </a:lvl5pPr>
          </a:lstStyle>
          <a:p>
            <a:pPr lvl="0"/>
            <a:r>
              <a:rPr lang="en-GB" dirty="0"/>
              <a:t>Insert header</a:t>
            </a:r>
            <a:br>
              <a:rPr lang="en-GB" dirty="0"/>
            </a:br>
            <a:r>
              <a:rPr lang="en-GB" dirty="0"/>
              <a:t>here</a:t>
            </a:r>
          </a:p>
        </p:txBody>
      </p:sp>
      <p:pic>
        <p:nvPicPr>
          <p:cNvPr id="2" name="Picture 1">
            <a:extLst>
              <a:ext uri="{FF2B5EF4-FFF2-40B4-BE49-F238E27FC236}">
                <a16:creationId xmlns:a16="http://schemas.microsoft.com/office/drawing/2014/main" id="{D7741083-D33A-4DBA-847C-94AE9B347B51}"/>
              </a:ext>
            </a:extLst>
          </p:cNvPr>
          <p:cNvPicPr>
            <a:picLocks noChangeAspect="1"/>
          </p:cNvPicPr>
          <p:nvPr userDrawn="1"/>
        </p:nvPicPr>
        <p:blipFill>
          <a:blip r:embed="rId2"/>
          <a:stretch>
            <a:fillRect/>
          </a:stretch>
        </p:blipFill>
        <p:spPr>
          <a:xfrm>
            <a:off x="585147" y="505374"/>
            <a:ext cx="577759" cy="577800"/>
          </a:xfrm>
          <a:prstGeom prst="rect">
            <a:avLst/>
          </a:prstGeom>
        </p:spPr>
      </p:pic>
    </p:spTree>
    <p:extLst>
      <p:ext uri="{BB962C8B-B14F-4D97-AF65-F5344CB8AC3E}">
        <p14:creationId xmlns:p14="http://schemas.microsoft.com/office/powerpoint/2010/main" val="224627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35906772-6146-6349-9A50-E755DC2F6F19}"/>
              </a:ext>
            </a:extLst>
          </p:cNvPr>
          <p:cNvSpPr>
            <a:spLocks noGrp="1"/>
          </p:cNvSpPr>
          <p:nvPr>
            <p:ph type="body" sz="quarter" idx="11"/>
          </p:nvPr>
        </p:nvSpPr>
        <p:spPr>
          <a:xfrm>
            <a:off x="1146175" y="1897063"/>
            <a:ext cx="6402022" cy="5544917"/>
          </a:xfrm>
        </p:spPr>
        <p:txBody>
          <a:bodyPr lIns="0" tIns="0" rIns="0" bIns="0">
            <a:normAutofit/>
          </a:bodyPr>
          <a:lstStyle>
            <a:lvl1pPr marL="0" indent="0">
              <a:buNone/>
              <a:defRPr sz="1400"/>
            </a:lvl1pPr>
            <a:lvl2pPr marL="609585" indent="0">
              <a:buNone/>
              <a:defRPr sz="1400"/>
            </a:lvl2pPr>
            <a:lvl3pPr marL="1219170" indent="0">
              <a:buNone/>
              <a:defRPr sz="1400"/>
            </a:lvl3pPr>
            <a:lvl4pPr marL="1828755" indent="0">
              <a:buNone/>
              <a:defRPr sz="1400"/>
            </a:lvl4pPr>
            <a:lvl5pPr marL="2438339" indent="0">
              <a:buNone/>
              <a:defRPr sz="1400"/>
            </a:lvl5pPr>
          </a:lstStyle>
          <a:p>
            <a:pPr lvl="0"/>
            <a:r>
              <a:rPr lang="en-GB" dirty="0"/>
              <a:t>Click to edit Master text style</a:t>
            </a:r>
          </a:p>
        </p:txBody>
      </p:sp>
      <p:sp>
        <p:nvSpPr>
          <p:cNvPr id="90" name="Text Placeholder 12">
            <a:extLst>
              <a:ext uri="{FF2B5EF4-FFF2-40B4-BE49-F238E27FC236}">
                <a16:creationId xmlns:a16="http://schemas.microsoft.com/office/drawing/2014/main" id="{F5331810-E857-6F42-93C3-5FA422E89648}"/>
              </a:ext>
            </a:extLst>
          </p:cNvPr>
          <p:cNvSpPr>
            <a:spLocks noGrp="1"/>
          </p:cNvSpPr>
          <p:nvPr>
            <p:ph type="body" sz="quarter" idx="20" hasCustomPrompt="1"/>
          </p:nvPr>
        </p:nvSpPr>
        <p:spPr>
          <a:xfrm>
            <a:off x="1146175" y="8153405"/>
            <a:ext cx="14047745" cy="375056"/>
          </a:xfrm>
        </p:spPr>
        <p:txBody>
          <a:bodyPr lIns="0" tIns="0" rIns="0" bIns="0" anchor="b">
            <a:normAutofit/>
          </a:bodyPr>
          <a:lstStyle>
            <a:lvl1pPr marL="12700" indent="0" algn="l" defTabSz="914400" rtl="0" eaLnBrk="1" latinLnBrk="0" hangingPunct="1">
              <a:lnSpc>
                <a:spcPct val="100000"/>
              </a:lnSpc>
              <a:spcBef>
                <a:spcPts val="100"/>
              </a:spcBef>
              <a:buNone/>
              <a:defRPr lang="en-GB" sz="1100" kern="1200" spc="-5" dirty="0" smtClean="0">
                <a:solidFill>
                  <a:srgbClr val="959B9B"/>
                </a:solidFill>
                <a:latin typeface="Verdana"/>
                <a:ea typeface="+mn-ea"/>
                <a:cs typeface="Verdana"/>
              </a:defRPr>
            </a:lvl1pPr>
            <a:lvl2pPr marL="609585" indent="0">
              <a:buNone/>
              <a:defRPr sz="1400"/>
            </a:lvl2pPr>
            <a:lvl3pPr marL="1219170" indent="0">
              <a:buNone/>
              <a:defRPr sz="1400"/>
            </a:lvl3pPr>
            <a:lvl4pPr marL="1828755" indent="0">
              <a:buNone/>
              <a:defRPr sz="1400"/>
            </a:lvl4pPr>
            <a:lvl5pPr marL="2438339" indent="0">
              <a:buNone/>
              <a:defRPr sz="1400"/>
            </a:lvl5pPr>
          </a:lstStyle>
          <a:p>
            <a:pPr lvl="0"/>
            <a:r>
              <a:rPr lang="en-GB" dirty="0"/>
              <a:t>Insert comment text here</a:t>
            </a:r>
          </a:p>
        </p:txBody>
      </p:sp>
      <p:sp>
        <p:nvSpPr>
          <p:cNvPr id="15" name="Chart Placeholder 14">
            <a:extLst>
              <a:ext uri="{FF2B5EF4-FFF2-40B4-BE49-F238E27FC236}">
                <a16:creationId xmlns:a16="http://schemas.microsoft.com/office/drawing/2014/main" id="{F286A778-340B-3B4F-9B83-7DCDA335071F}"/>
              </a:ext>
            </a:extLst>
          </p:cNvPr>
          <p:cNvSpPr>
            <a:spLocks noGrp="1"/>
          </p:cNvSpPr>
          <p:nvPr>
            <p:ph type="chart" sz="quarter" idx="19"/>
          </p:nvPr>
        </p:nvSpPr>
        <p:spPr>
          <a:xfrm>
            <a:off x="9341672" y="2506632"/>
            <a:ext cx="4572000" cy="4572000"/>
          </a:xfrm>
        </p:spPr>
        <p:txBody>
          <a:bodyPr>
            <a:normAutofit/>
          </a:bodyPr>
          <a:lstStyle>
            <a:lvl1pPr marL="0" indent="0">
              <a:buNone/>
              <a:defRPr sz="2000"/>
            </a:lvl1pPr>
          </a:lstStyle>
          <a:p>
            <a:endParaRPr lang="en-LT"/>
          </a:p>
        </p:txBody>
      </p:sp>
      <p:sp>
        <p:nvSpPr>
          <p:cNvPr id="30" name="object 2">
            <a:extLst>
              <a:ext uri="{FF2B5EF4-FFF2-40B4-BE49-F238E27FC236}">
                <a16:creationId xmlns:a16="http://schemas.microsoft.com/office/drawing/2014/main" id="{24F66F0D-3E51-3545-A222-55EC19E10D2E}"/>
              </a:ext>
            </a:extLst>
          </p:cNvPr>
          <p:cNvSpPr txBox="1"/>
          <p:nvPr userDrawn="1"/>
        </p:nvSpPr>
        <p:spPr>
          <a:xfrm>
            <a:off x="15674026" y="8682499"/>
            <a:ext cx="577910" cy="382156"/>
          </a:xfrm>
          <a:prstGeom prst="rect">
            <a:avLst/>
          </a:prstGeom>
        </p:spPr>
        <p:txBody>
          <a:bodyPr vert="horz" wrap="square" lIns="0" tIns="12700" rIns="0" bIns="0" rtlCol="0">
            <a:spAutoFit/>
          </a:bodyPr>
          <a:lstStyle/>
          <a:p>
            <a:pPr marL="12700" algn="ctr">
              <a:lnSpc>
                <a:spcPct val="100000"/>
              </a:lnSpc>
              <a:spcBef>
                <a:spcPts val="100"/>
              </a:spcBef>
            </a:pPr>
            <a:fld id="{8855D90C-1F13-A34D-9755-55939EFC991C}" type="slidenum">
              <a:rPr lang="en-LT" sz="2400" smtClean="0">
                <a:solidFill>
                  <a:srgbClr val="00003B"/>
                </a:solidFill>
                <a:latin typeface="Verdana"/>
                <a:cs typeface="Verdana"/>
              </a:rPr>
              <a:pPr marL="12700" algn="ctr">
                <a:lnSpc>
                  <a:spcPct val="100000"/>
                </a:lnSpc>
                <a:spcBef>
                  <a:spcPts val="100"/>
                </a:spcBef>
              </a:pPr>
              <a:t>‹#›</a:t>
            </a:fld>
            <a:endParaRPr sz="2400" dirty="0">
              <a:latin typeface="Verdana"/>
              <a:cs typeface="Verdana"/>
            </a:endParaRPr>
          </a:p>
        </p:txBody>
      </p:sp>
      <p:sp>
        <p:nvSpPr>
          <p:cNvPr id="31" name="object 3">
            <a:extLst>
              <a:ext uri="{FF2B5EF4-FFF2-40B4-BE49-F238E27FC236}">
                <a16:creationId xmlns:a16="http://schemas.microsoft.com/office/drawing/2014/main" id="{E4207C92-A305-4845-9B78-17D0260AA90D}"/>
              </a:ext>
            </a:extLst>
          </p:cNvPr>
          <p:cNvSpPr/>
          <p:nvPr userDrawn="1"/>
        </p:nvSpPr>
        <p:spPr>
          <a:xfrm>
            <a:off x="581974" y="0"/>
            <a:ext cx="0" cy="9144000"/>
          </a:xfrm>
          <a:custGeom>
            <a:avLst/>
            <a:gdLst/>
            <a:ahLst/>
            <a:cxnLst/>
            <a:rect l="l" t="t" r="r" b="b"/>
            <a:pathLst>
              <a:path h="9144000">
                <a:moveTo>
                  <a:pt x="0" y="0"/>
                </a:moveTo>
                <a:lnTo>
                  <a:pt x="0" y="9144000"/>
                </a:lnTo>
              </a:path>
            </a:pathLst>
          </a:custGeom>
          <a:ln w="6350">
            <a:solidFill>
              <a:srgbClr val="00003B"/>
            </a:solidFill>
          </a:ln>
        </p:spPr>
        <p:txBody>
          <a:bodyPr wrap="square" lIns="0" tIns="0" rIns="0" bIns="0" rtlCol="0"/>
          <a:lstStyle/>
          <a:p>
            <a:endParaRPr/>
          </a:p>
        </p:txBody>
      </p:sp>
      <p:sp>
        <p:nvSpPr>
          <p:cNvPr id="32" name="object 4">
            <a:extLst>
              <a:ext uri="{FF2B5EF4-FFF2-40B4-BE49-F238E27FC236}">
                <a16:creationId xmlns:a16="http://schemas.microsoft.com/office/drawing/2014/main" id="{F5CE716E-6136-7243-AA44-5BB430FFA1E6}"/>
              </a:ext>
            </a:extLst>
          </p:cNvPr>
          <p:cNvSpPr/>
          <p:nvPr userDrawn="1"/>
        </p:nvSpPr>
        <p:spPr>
          <a:xfrm>
            <a:off x="15683974" y="0"/>
            <a:ext cx="0" cy="9144000"/>
          </a:xfrm>
          <a:custGeom>
            <a:avLst/>
            <a:gdLst/>
            <a:ahLst/>
            <a:cxnLst/>
            <a:rect l="l" t="t" r="r" b="b"/>
            <a:pathLst>
              <a:path h="9144000">
                <a:moveTo>
                  <a:pt x="0" y="0"/>
                </a:moveTo>
                <a:lnTo>
                  <a:pt x="0" y="9144000"/>
                </a:lnTo>
              </a:path>
            </a:pathLst>
          </a:custGeom>
          <a:ln w="6350">
            <a:solidFill>
              <a:srgbClr val="00003B"/>
            </a:solidFill>
          </a:ln>
        </p:spPr>
        <p:txBody>
          <a:bodyPr wrap="square" lIns="0" tIns="0" rIns="0" bIns="0" rtlCol="0"/>
          <a:lstStyle/>
          <a:p>
            <a:endParaRPr/>
          </a:p>
        </p:txBody>
      </p:sp>
      <p:sp>
        <p:nvSpPr>
          <p:cNvPr id="33" name="object 5">
            <a:extLst>
              <a:ext uri="{FF2B5EF4-FFF2-40B4-BE49-F238E27FC236}">
                <a16:creationId xmlns:a16="http://schemas.microsoft.com/office/drawing/2014/main" id="{66C8A753-E8BF-704B-AA4D-DCC15BCC3E13}"/>
              </a:ext>
            </a:extLst>
          </p:cNvPr>
          <p:cNvSpPr/>
          <p:nvPr userDrawn="1"/>
        </p:nvSpPr>
        <p:spPr>
          <a:xfrm>
            <a:off x="8120224" y="1080000"/>
            <a:ext cx="45719" cy="6939788"/>
          </a:xfrm>
          <a:custGeom>
            <a:avLst/>
            <a:gdLst/>
            <a:ahLst/>
            <a:cxnLst/>
            <a:rect l="l" t="t" r="r" b="b"/>
            <a:pathLst>
              <a:path h="7545070">
                <a:moveTo>
                  <a:pt x="0" y="0"/>
                </a:moveTo>
                <a:lnTo>
                  <a:pt x="0" y="7544752"/>
                </a:lnTo>
              </a:path>
            </a:pathLst>
          </a:custGeom>
          <a:ln w="6350">
            <a:solidFill>
              <a:srgbClr val="00003B"/>
            </a:solidFill>
          </a:ln>
        </p:spPr>
        <p:txBody>
          <a:bodyPr wrap="square" lIns="0" tIns="0" rIns="0" bIns="0" rtlCol="0"/>
          <a:lstStyle/>
          <a:p>
            <a:endParaRPr/>
          </a:p>
        </p:txBody>
      </p:sp>
      <p:sp>
        <p:nvSpPr>
          <p:cNvPr id="34" name="object 6">
            <a:extLst>
              <a:ext uri="{FF2B5EF4-FFF2-40B4-BE49-F238E27FC236}">
                <a16:creationId xmlns:a16="http://schemas.microsoft.com/office/drawing/2014/main" id="{8B600510-D046-164C-B482-68E0ABE13215}"/>
              </a:ext>
            </a:extLst>
          </p:cNvPr>
          <p:cNvSpPr/>
          <p:nvPr userDrawn="1"/>
        </p:nvSpPr>
        <p:spPr>
          <a:xfrm>
            <a:off x="0" y="505374"/>
            <a:ext cx="16256000" cy="0"/>
          </a:xfrm>
          <a:custGeom>
            <a:avLst/>
            <a:gdLst/>
            <a:ahLst/>
            <a:cxnLst/>
            <a:rect l="l" t="t" r="r" b="b"/>
            <a:pathLst>
              <a:path w="16256000">
                <a:moveTo>
                  <a:pt x="16256000" y="0"/>
                </a:moveTo>
                <a:lnTo>
                  <a:pt x="0" y="0"/>
                </a:lnTo>
              </a:path>
            </a:pathLst>
          </a:custGeom>
          <a:ln w="6350">
            <a:solidFill>
              <a:srgbClr val="00003B"/>
            </a:solidFill>
          </a:ln>
        </p:spPr>
        <p:txBody>
          <a:bodyPr wrap="square" lIns="0" tIns="0" rIns="0" bIns="0" rtlCol="0"/>
          <a:lstStyle/>
          <a:p>
            <a:endParaRPr/>
          </a:p>
        </p:txBody>
      </p:sp>
      <p:sp>
        <p:nvSpPr>
          <p:cNvPr id="35" name="object 7">
            <a:extLst>
              <a:ext uri="{FF2B5EF4-FFF2-40B4-BE49-F238E27FC236}">
                <a16:creationId xmlns:a16="http://schemas.microsoft.com/office/drawing/2014/main" id="{5FD588DE-BC51-B54F-91C1-D167EECF95FF}"/>
              </a:ext>
            </a:extLst>
          </p:cNvPr>
          <p:cNvSpPr/>
          <p:nvPr userDrawn="1"/>
        </p:nvSpPr>
        <p:spPr>
          <a:xfrm>
            <a:off x="585147" y="1083175"/>
            <a:ext cx="15102205" cy="0"/>
          </a:xfrm>
          <a:custGeom>
            <a:avLst/>
            <a:gdLst/>
            <a:ahLst/>
            <a:cxnLst/>
            <a:rect l="l" t="t" r="r" b="b"/>
            <a:pathLst>
              <a:path w="15102205">
                <a:moveTo>
                  <a:pt x="15102001" y="0"/>
                </a:moveTo>
                <a:lnTo>
                  <a:pt x="0" y="0"/>
                </a:lnTo>
              </a:path>
            </a:pathLst>
          </a:custGeom>
          <a:ln w="6350">
            <a:solidFill>
              <a:srgbClr val="00003B"/>
            </a:solidFill>
          </a:ln>
        </p:spPr>
        <p:txBody>
          <a:bodyPr wrap="square" lIns="0" tIns="0" rIns="0" bIns="0" rtlCol="0"/>
          <a:lstStyle/>
          <a:p>
            <a:endParaRPr/>
          </a:p>
        </p:txBody>
      </p:sp>
      <p:sp>
        <p:nvSpPr>
          <p:cNvPr id="36" name="object 8">
            <a:extLst>
              <a:ext uri="{FF2B5EF4-FFF2-40B4-BE49-F238E27FC236}">
                <a16:creationId xmlns:a16="http://schemas.microsoft.com/office/drawing/2014/main" id="{78173ABF-2090-A84A-B61E-7601C67A2C64}"/>
              </a:ext>
            </a:extLst>
          </p:cNvPr>
          <p:cNvSpPr/>
          <p:nvPr userDrawn="1"/>
        </p:nvSpPr>
        <p:spPr>
          <a:xfrm>
            <a:off x="0" y="8621575"/>
            <a:ext cx="16256000" cy="0"/>
          </a:xfrm>
          <a:custGeom>
            <a:avLst/>
            <a:gdLst/>
            <a:ahLst/>
            <a:cxnLst/>
            <a:rect l="l" t="t" r="r" b="b"/>
            <a:pathLst>
              <a:path w="16256000">
                <a:moveTo>
                  <a:pt x="16256000" y="0"/>
                </a:moveTo>
                <a:lnTo>
                  <a:pt x="0" y="0"/>
                </a:lnTo>
              </a:path>
            </a:pathLst>
          </a:custGeom>
          <a:ln w="6350">
            <a:solidFill>
              <a:srgbClr val="00003B"/>
            </a:solidFill>
          </a:ln>
        </p:spPr>
        <p:txBody>
          <a:bodyPr wrap="square" lIns="0" tIns="0" rIns="0" bIns="0" rtlCol="0"/>
          <a:lstStyle/>
          <a:p>
            <a:endParaRPr/>
          </a:p>
        </p:txBody>
      </p:sp>
      <p:sp>
        <p:nvSpPr>
          <p:cNvPr id="11" name="Text Placeholder 10">
            <a:extLst>
              <a:ext uri="{FF2B5EF4-FFF2-40B4-BE49-F238E27FC236}">
                <a16:creationId xmlns:a16="http://schemas.microsoft.com/office/drawing/2014/main" id="{667D144B-6D77-BA46-8345-9345C1185DD5}"/>
              </a:ext>
            </a:extLst>
          </p:cNvPr>
          <p:cNvSpPr>
            <a:spLocks noGrp="1"/>
          </p:cNvSpPr>
          <p:nvPr>
            <p:ph type="body" sz="quarter" idx="10"/>
          </p:nvPr>
        </p:nvSpPr>
        <p:spPr>
          <a:xfrm>
            <a:off x="1727200" y="610683"/>
            <a:ext cx="8077200" cy="412750"/>
          </a:xfrm>
        </p:spPr>
        <p:txBody>
          <a:bodyPr>
            <a:noAutofit/>
          </a:bodyPr>
          <a:lstStyle>
            <a:lvl1pPr marL="0" indent="0">
              <a:buNone/>
              <a:defRPr sz="2400"/>
            </a:lvl1pPr>
            <a:lvl2pPr marL="609585" indent="0">
              <a:buNone/>
              <a:defRPr sz="2400"/>
            </a:lvl2pPr>
            <a:lvl3pPr marL="1219170" indent="0">
              <a:buNone/>
              <a:defRPr sz="2400"/>
            </a:lvl3pPr>
            <a:lvl4pPr marL="1828755" indent="0">
              <a:buNone/>
              <a:defRPr sz="2400"/>
            </a:lvl4pPr>
            <a:lvl5pPr marL="2438339" indent="0">
              <a:buNone/>
              <a:defRPr sz="2400"/>
            </a:lvl5pPr>
          </a:lstStyle>
          <a:p>
            <a:pPr lvl="0"/>
            <a:r>
              <a:rPr lang="en-GB" dirty="0"/>
              <a:t>Click to edit Master text styles</a:t>
            </a:r>
          </a:p>
        </p:txBody>
      </p:sp>
      <p:sp>
        <p:nvSpPr>
          <p:cNvPr id="2" name="object 8">
            <a:extLst>
              <a:ext uri="{FF2B5EF4-FFF2-40B4-BE49-F238E27FC236}">
                <a16:creationId xmlns:a16="http://schemas.microsoft.com/office/drawing/2014/main" id="{14637139-8E0F-4AD7-B481-174219B4171C}"/>
              </a:ext>
            </a:extLst>
          </p:cNvPr>
          <p:cNvSpPr/>
          <p:nvPr userDrawn="1"/>
        </p:nvSpPr>
        <p:spPr>
          <a:xfrm>
            <a:off x="0" y="8019790"/>
            <a:ext cx="16256000" cy="0"/>
          </a:xfrm>
          <a:custGeom>
            <a:avLst/>
            <a:gdLst/>
            <a:ahLst/>
            <a:cxnLst/>
            <a:rect l="l" t="t" r="r" b="b"/>
            <a:pathLst>
              <a:path w="16256000">
                <a:moveTo>
                  <a:pt x="16256000" y="0"/>
                </a:moveTo>
                <a:lnTo>
                  <a:pt x="0" y="0"/>
                </a:lnTo>
              </a:path>
            </a:pathLst>
          </a:custGeom>
          <a:ln w="6350">
            <a:solidFill>
              <a:srgbClr val="00003B"/>
            </a:solidFill>
          </a:ln>
        </p:spPr>
        <p:txBody>
          <a:bodyPr wrap="square" lIns="0" tIns="0" rIns="0" bIns="0" rtlCol="0"/>
          <a:lstStyle/>
          <a:p>
            <a:endParaRPr/>
          </a:p>
        </p:txBody>
      </p:sp>
      <p:pic>
        <p:nvPicPr>
          <p:cNvPr id="3" name="Picture 2">
            <a:extLst>
              <a:ext uri="{FF2B5EF4-FFF2-40B4-BE49-F238E27FC236}">
                <a16:creationId xmlns:a16="http://schemas.microsoft.com/office/drawing/2014/main" id="{E89156F2-DFEA-4B87-B407-3750BEB80A11}"/>
              </a:ext>
            </a:extLst>
          </p:cNvPr>
          <p:cNvPicPr>
            <a:picLocks noChangeAspect="1"/>
          </p:cNvPicPr>
          <p:nvPr userDrawn="1"/>
        </p:nvPicPr>
        <p:blipFill>
          <a:blip r:embed="rId2"/>
          <a:stretch>
            <a:fillRect/>
          </a:stretch>
        </p:blipFill>
        <p:spPr>
          <a:xfrm>
            <a:off x="585147" y="505374"/>
            <a:ext cx="577759" cy="577800"/>
          </a:xfrm>
          <a:prstGeom prst="rect">
            <a:avLst/>
          </a:prstGeom>
        </p:spPr>
      </p:pic>
    </p:spTree>
    <p:extLst>
      <p:ext uri="{BB962C8B-B14F-4D97-AF65-F5344CB8AC3E}">
        <p14:creationId xmlns:p14="http://schemas.microsoft.com/office/powerpoint/2010/main" val="3333636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7777EF4-6DA8-6640-8135-9907E0DDEAF2}"/>
              </a:ext>
            </a:extLst>
          </p:cNvPr>
          <p:cNvSpPr>
            <a:spLocks noGrp="1"/>
          </p:cNvSpPr>
          <p:nvPr>
            <p:ph type="pic" sz="quarter" idx="21"/>
          </p:nvPr>
        </p:nvSpPr>
        <p:spPr>
          <a:xfrm>
            <a:off x="585148" y="1082792"/>
            <a:ext cx="6410322" cy="6936998"/>
          </a:xfrm>
          <a:ln>
            <a:solidFill>
              <a:schemeClr val="tx1"/>
            </a:solidFill>
          </a:ln>
        </p:spPr>
        <p:txBody>
          <a:bodyPr>
            <a:normAutofit/>
          </a:bodyPr>
          <a:lstStyle>
            <a:lvl1pPr marL="0" indent="0">
              <a:buNone/>
              <a:defRPr sz="2000"/>
            </a:lvl1pPr>
          </a:lstStyle>
          <a:p>
            <a:endParaRPr lang="en-LT" dirty="0"/>
          </a:p>
        </p:txBody>
      </p:sp>
      <p:sp>
        <p:nvSpPr>
          <p:cNvPr id="31" name="object 3">
            <a:extLst>
              <a:ext uri="{FF2B5EF4-FFF2-40B4-BE49-F238E27FC236}">
                <a16:creationId xmlns:a16="http://schemas.microsoft.com/office/drawing/2014/main" id="{E4207C92-A305-4845-9B78-17D0260AA90D}"/>
              </a:ext>
            </a:extLst>
          </p:cNvPr>
          <p:cNvSpPr/>
          <p:nvPr userDrawn="1"/>
        </p:nvSpPr>
        <p:spPr>
          <a:xfrm>
            <a:off x="581974" y="0"/>
            <a:ext cx="0" cy="9144000"/>
          </a:xfrm>
          <a:custGeom>
            <a:avLst/>
            <a:gdLst/>
            <a:ahLst/>
            <a:cxnLst/>
            <a:rect l="l" t="t" r="r" b="b"/>
            <a:pathLst>
              <a:path h="9144000">
                <a:moveTo>
                  <a:pt x="0" y="0"/>
                </a:moveTo>
                <a:lnTo>
                  <a:pt x="0" y="9144000"/>
                </a:lnTo>
              </a:path>
            </a:pathLst>
          </a:custGeom>
          <a:ln w="6350">
            <a:solidFill>
              <a:srgbClr val="00003B"/>
            </a:solidFill>
          </a:ln>
        </p:spPr>
        <p:txBody>
          <a:bodyPr wrap="square" lIns="0" tIns="0" rIns="0" bIns="0" rtlCol="0"/>
          <a:lstStyle/>
          <a:p>
            <a:endParaRPr/>
          </a:p>
        </p:txBody>
      </p:sp>
      <p:sp>
        <p:nvSpPr>
          <p:cNvPr id="32" name="object 4">
            <a:extLst>
              <a:ext uri="{FF2B5EF4-FFF2-40B4-BE49-F238E27FC236}">
                <a16:creationId xmlns:a16="http://schemas.microsoft.com/office/drawing/2014/main" id="{F5CE716E-6136-7243-AA44-5BB430FFA1E6}"/>
              </a:ext>
            </a:extLst>
          </p:cNvPr>
          <p:cNvSpPr/>
          <p:nvPr userDrawn="1"/>
        </p:nvSpPr>
        <p:spPr>
          <a:xfrm>
            <a:off x="15683974" y="0"/>
            <a:ext cx="0" cy="9144000"/>
          </a:xfrm>
          <a:custGeom>
            <a:avLst/>
            <a:gdLst/>
            <a:ahLst/>
            <a:cxnLst/>
            <a:rect l="l" t="t" r="r" b="b"/>
            <a:pathLst>
              <a:path h="9144000">
                <a:moveTo>
                  <a:pt x="0" y="0"/>
                </a:moveTo>
                <a:lnTo>
                  <a:pt x="0" y="9144000"/>
                </a:lnTo>
              </a:path>
            </a:pathLst>
          </a:custGeom>
          <a:ln w="6350">
            <a:solidFill>
              <a:srgbClr val="00003B"/>
            </a:solidFill>
          </a:ln>
        </p:spPr>
        <p:txBody>
          <a:bodyPr wrap="square" lIns="0" tIns="0" rIns="0" bIns="0" rtlCol="0"/>
          <a:lstStyle/>
          <a:p>
            <a:endParaRPr/>
          </a:p>
        </p:txBody>
      </p:sp>
      <p:sp>
        <p:nvSpPr>
          <p:cNvPr id="34" name="object 6">
            <a:extLst>
              <a:ext uri="{FF2B5EF4-FFF2-40B4-BE49-F238E27FC236}">
                <a16:creationId xmlns:a16="http://schemas.microsoft.com/office/drawing/2014/main" id="{8B600510-D046-164C-B482-68E0ABE13215}"/>
              </a:ext>
            </a:extLst>
          </p:cNvPr>
          <p:cNvSpPr/>
          <p:nvPr userDrawn="1"/>
        </p:nvSpPr>
        <p:spPr>
          <a:xfrm>
            <a:off x="0" y="505374"/>
            <a:ext cx="16256000" cy="0"/>
          </a:xfrm>
          <a:custGeom>
            <a:avLst/>
            <a:gdLst/>
            <a:ahLst/>
            <a:cxnLst/>
            <a:rect l="l" t="t" r="r" b="b"/>
            <a:pathLst>
              <a:path w="16256000">
                <a:moveTo>
                  <a:pt x="16256000" y="0"/>
                </a:moveTo>
                <a:lnTo>
                  <a:pt x="0" y="0"/>
                </a:lnTo>
              </a:path>
            </a:pathLst>
          </a:custGeom>
          <a:ln w="6350">
            <a:solidFill>
              <a:srgbClr val="00003B"/>
            </a:solidFill>
          </a:ln>
        </p:spPr>
        <p:txBody>
          <a:bodyPr wrap="square" lIns="0" tIns="0" rIns="0" bIns="0" rtlCol="0"/>
          <a:lstStyle/>
          <a:p>
            <a:endParaRPr/>
          </a:p>
        </p:txBody>
      </p:sp>
      <p:sp>
        <p:nvSpPr>
          <p:cNvPr id="35" name="object 7">
            <a:extLst>
              <a:ext uri="{FF2B5EF4-FFF2-40B4-BE49-F238E27FC236}">
                <a16:creationId xmlns:a16="http://schemas.microsoft.com/office/drawing/2014/main" id="{5FD588DE-BC51-B54F-91C1-D167EECF95FF}"/>
              </a:ext>
            </a:extLst>
          </p:cNvPr>
          <p:cNvSpPr/>
          <p:nvPr userDrawn="1"/>
        </p:nvSpPr>
        <p:spPr>
          <a:xfrm>
            <a:off x="585147" y="1083175"/>
            <a:ext cx="15102205" cy="0"/>
          </a:xfrm>
          <a:custGeom>
            <a:avLst/>
            <a:gdLst/>
            <a:ahLst/>
            <a:cxnLst/>
            <a:rect l="l" t="t" r="r" b="b"/>
            <a:pathLst>
              <a:path w="15102205">
                <a:moveTo>
                  <a:pt x="15102001" y="0"/>
                </a:moveTo>
                <a:lnTo>
                  <a:pt x="0" y="0"/>
                </a:lnTo>
              </a:path>
            </a:pathLst>
          </a:custGeom>
          <a:ln w="6350">
            <a:solidFill>
              <a:srgbClr val="00003B"/>
            </a:solidFill>
          </a:ln>
        </p:spPr>
        <p:txBody>
          <a:bodyPr wrap="square" lIns="0" tIns="0" rIns="0" bIns="0" rtlCol="0"/>
          <a:lstStyle/>
          <a:p>
            <a:endParaRPr/>
          </a:p>
        </p:txBody>
      </p:sp>
      <p:sp>
        <p:nvSpPr>
          <p:cNvPr id="36" name="object 8">
            <a:extLst>
              <a:ext uri="{FF2B5EF4-FFF2-40B4-BE49-F238E27FC236}">
                <a16:creationId xmlns:a16="http://schemas.microsoft.com/office/drawing/2014/main" id="{78173ABF-2090-A84A-B61E-7601C67A2C64}"/>
              </a:ext>
            </a:extLst>
          </p:cNvPr>
          <p:cNvSpPr/>
          <p:nvPr userDrawn="1"/>
        </p:nvSpPr>
        <p:spPr>
          <a:xfrm>
            <a:off x="0" y="8621575"/>
            <a:ext cx="16256000" cy="0"/>
          </a:xfrm>
          <a:custGeom>
            <a:avLst/>
            <a:gdLst/>
            <a:ahLst/>
            <a:cxnLst/>
            <a:rect l="l" t="t" r="r" b="b"/>
            <a:pathLst>
              <a:path w="16256000">
                <a:moveTo>
                  <a:pt x="16256000" y="0"/>
                </a:moveTo>
                <a:lnTo>
                  <a:pt x="0" y="0"/>
                </a:lnTo>
              </a:path>
            </a:pathLst>
          </a:custGeom>
          <a:ln w="6350">
            <a:solidFill>
              <a:srgbClr val="00003B"/>
            </a:solidFill>
          </a:ln>
        </p:spPr>
        <p:txBody>
          <a:bodyPr wrap="square" lIns="0" tIns="0" rIns="0" bIns="0" rtlCol="0"/>
          <a:lstStyle/>
          <a:p>
            <a:endParaRPr/>
          </a:p>
        </p:txBody>
      </p:sp>
      <p:sp>
        <p:nvSpPr>
          <p:cNvPr id="11" name="Text Placeholder 10">
            <a:extLst>
              <a:ext uri="{FF2B5EF4-FFF2-40B4-BE49-F238E27FC236}">
                <a16:creationId xmlns:a16="http://schemas.microsoft.com/office/drawing/2014/main" id="{667D144B-6D77-BA46-8345-9345C1185DD5}"/>
              </a:ext>
            </a:extLst>
          </p:cNvPr>
          <p:cNvSpPr>
            <a:spLocks noGrp="1"/>
          </p:cNvSpPr>
          <p:nvPr>
            <p:ph type="body" sz="quarter" idx="10"/>
          </p:nvPr>
        </p:nvSpPr>
        <p:spPr>
          <a:xfrm>
            <a:off x="1727200" y="610683"/>
            <a:ext cx="8077200" cy="412750"/>
          </a:xfrm>
        </p:spPr>
        <p:txBody>
          <a:bodyPr>
            <a:noAutofit/>
          </a:bodyPr>
          <a:lstStyle>
            <a:lvl1pPr marL="0" indent="0">
              <a:buNone/>
              <a:defRPr sz="2400"/>
            </a:lvl1pPr>
            <a:lvl2pPr marL="609585" indent="0">
              <a:buNone/>
              <a:defRPr sz="2400"/>
            </a:lvl2pPr>
            <a:lvl3pPr marL="1219170" indent="0">
              <a:buNone/>
              <a:defRPr sz="2400"/>
            </a:lvl3pPr>
            <a:lvl4pPr marL="1828755" indent="0">
              <a:buNone/>
              <a:defRPr sz="2400"/>
            </a:lvl4pPr>
            <a:lvl5pPr marL="2438339" indent="0">
              <a:buNone/>
              <a:defRPr sz="2400"/>
            </a:lvl5pPr>
          </a:lstStyle>
          <a:p>
            <a:pPr lvl="0"/>
            <a:r>
              <a:rPr lang="en-GB" dirty="0"/>
              <a:t>Click to edit Master text styles</a:t>
            </a:r>
          </a:p>
        </p:txBody>
      </p:sp>
      <p:sp>
        <p:nvSpPr>
          <p:cNvPr id="28" name="Text Placeholder 10">
            <a:extLst>
              <a:ext uri="{FF2B5EF4-FFF2-40B4-BE49-F238E27FC236}">
                <a16:creationId xmlns:a16="http://schemas.microsoft.com/office/drawing/2014/main" id="{2274EEDB-18F1-9A47-88F5-FFB280996E95}"/>
              </a:ext>
            </a:extLst>
          </p:cNvPr>
          <p:cNvSpPr>
            <a:spLocks noGrp="1"/>
          </p:cNvSpPr>
          <p:nvPr>
            <p:ph type="body" sz="quarter" idx="11" hasCustomPrompt="1"/>
          </p:nvPr>
        </p:nvSpPr>
        <p:spPr>
          <a:xfrm>
            <a:off x="8051799" y="2934741"/>
            <a:ext cx="6705599" cy="1706361"/>
          </a:xfrm>
        </p:spPr>
        <p:txBody>
          <a:bodyPr>
            <a:noAutofit/>
          </a:bodyPr>
          <a:lstStyle>
            <a:lvl1pPr marL="0" indent="0" algn="ctr">
              <a:buNone/>
              <a:defRPr sz="5800"/>
            </a:lvl1pPr>
            <a:lvl2pPr marL="609585" indent="0">
              <a:buNone/>
              <a:defRPr sz="2400"/>
            </a:lvl2pPr>
            <a:lvl3pPr marL="1219170" indent="0">
              <a:buNone/>
              <a:defRPr sz="2400"/>
            </a:lvl3pPr>
            <a:lvl4pPr marL="1828755" indent="0">
              <a:buNone/>
              <a:defRPr sz="2400"/>
            </a:lvl4pPr>
            <a:lvl5pPr marL="2438339" indent="0">
              <a:buNone/>
              <a:defRPr sz="2400"/>
            </a:lvl5pPr>
          </a:lstStyle>
          <a:p>
            <a:pPr lvl="0"/>
            <a:r>
              <a:rPr lang="en-GB" dirty="0"/>
              <a:t>Insert header here</a:t>
            </a:r>
          </a:p>
        </p:txBody>
      </p:sp>
      <p:sp>
        <p:nvSpPr>
          <p:cNvPr id="17" name="Text Placeholder 10">
            <a:extLst>
              <a:ext uri="{FF2B5EF4-FFF2-40B4-BE49-F238E27FC236}">
                <a16:creationId xmlns:a16="http://schemas.microsoft.com/office/drawing/2014/main" id="{4B5141BB-BCB6-3E40-81BB-3E97BF7A5B94}"/>
              </a:ext>
            </a:extLst>
          </p:cNvPr>
          <p:cNvSpPr>
            <a:spLocks noGrp="1"/>
          </p:cNvSpPr>
          <p:nvPr>
            <p:ph type="body" sz="quarter" idx="12" hasCustomPrompt="1"/>
          </p:nvPr>
        </p:nvSpPr>
        <p:spPr>
          <a:xfrm>
            <a:off x="8051799" y="4944163"/>
            <a:ext cx="6705599" cy="1706361"/>
          </a:xfrm>
        </p:spPr>
        <p:txBody>
          <a:bodyPr>
            <a:noAutofit/>
          </a:bodyPr>
          <a:lstStyle>
            <a:lvl1pPr marL="0" indent="0" algn="ctr">
              <a:buNone/>
              <a:defRPr sz="2400"/>
            </a:lvl1pPr>
            <a:lvl2pPr marL="609585" indent="0">
              <a:buNone/>
              <a:defRPr sz="2400"/>
            </a:lvl2pPr>
            <a:lvl3pPr marL="1219170" indent="0">
              <a:buNone/>
              <a:defRPr sz="2400"/>
            </a:lvl3pPr>
            <a:lvl4pPr marL="1828755" indent="0">
              <a:buNone/>
              <a:defRPr sz="2400"/>
            </a:lvl4pPr>
            <a:lvl5pPr marL="2438339" indent="0">
              <a:buNone/>
              <a:defRPr sz="2400"/>
            </a:lvl5pPr>
          </a:lstStyle>
          <a:p>
            <a:pPr lvl="0"/>
            <a:r>
              <a:rPr lang="en-GB" dirty="0"/>
              <a:t>Insert </a:t>
            </a:r>
            <a:r>
              <a:rPr lang="en-GB" dirty="0" err="1"/>
              <a:t>suheader</a:t>
            </a:r>
            <a:r>
              <a:rPr lang="en-GB" dirty="0"/>
              <a:t> here</a:t>
            </a:r>
          </a:p>
        </p:txBody>
      </p:sp>
      <p:sp>
        <p:nvSpPr>
          <p:cNvPr id="18" name="Text Placeholder 12">
            <a:extLst>
              <a:ext uri="{FF2B5EF4-FFF2-40B4-BE49-F238E27FC236}">
                <a16:creationId xmlns:a16="http://schemas.microsoft.com/office/drawing/2014/main" id="{9F55E69F-1E14-EA4B-BBB1-69FD591DD2BE}"/>
              </a:ext>
            </a:extLst>
          </p:cNvPr>
          <p:cNvSpPr>
            <a:spLocks noGrp="1"/>
          </p:cNvSpPr>
          <p:nvPr>
            <p:ph type="body" sz="quarter" idx="20" hasCustomPrompt="1"/>
          </p:nvPr>
        </p:nvSpPr>
        <p:spPr>
          <a:xfrm>
            <a:off x="1159191" y="8153401"/>
            <a:ext cx="14034729" cy="375060"/>
          </a:xfrm>
        </p:spPr>
        <p:txBody>
          <a:bodyPr lIns="0" tIns="0" rIns="0" bIns="0" anchor="b">
            <a:normAutofit/>
          </a:bodyPr>
          <a:lstStyle>
            <a:lvl1pPr marL="12700" indent="0" algn="l" defTabSz="914400" rtl="0" eaLnBrk="1" latinLnBrk="0" hangingPunct="1">
              <a:lnSpc>
                <a:spcPct val="100000"/>
              </a:lnSpc>
              <a:spcBef>
                <a:spcPts val="100"/>
              </a:spcBef>
              <a:buNone/>
              <a:defRPr lang="en-GB" sz="1100" kern="1200" spc="-5" dirty="0" smtClean="0">
                <a:solidFill>
                  <a:srgbClr val="959B9B"/>
                </a:solidFill>
                <a:latin typeface="Verdana"/>
                <a:ea typeface="+mn-ea"/>
                <a:cs typeface="Verdana"/>
              </a:defRPr>
            </a:lvl1pPr>
            <a:lvl2pPr marL="609585" indent="0">
              <a:buNone/>
              <a:defRPr sz="1400"/>
            </a:lvl2pPr>
            <a:lvl3pPr marL="1219170" indent="0">
              <a:buNone/>
              <a:defRPr sz="1400"/>
            </a:lvl3pPr>
            <a:lvl4pPr marL="1828755" indent="0">
              <a:buNone/>
              <a:defRPr sz="1400"/>
            </a:lvl4pPr>
            <a:lvl5pPr marL="2438339" indent="0">
              <a:buNone/>
              <a:defRPr sz="1400"/>
            </a:lvl5pPr>
          </a:lstStyle>
          <a:p>
            <a:pPr lvl="0"/>
            <a:r>
              <a:rPr lang="en-GB" dirty="0"/>
              <a:t>Insert comment text here</a:t>
            </a:r>
          </a:p>
        </p:txBody>
      </p:sp>
      <p:sp>
        <p:nvSpPr>
          <p:cNvPr id="19" name="object 2">
            <a:extLst>
              <a:ext uri="{FF2B5EF4-FFF2-40B4-BE49-F238E27FC236}">
                <a16:creationId xmlns:a16="http://schemas.microsoft.com/office/drawing/2014/main" id="{CBC25640-EB58-0548-AE67-85CD6ADBD579}"/>
              </a:ext>
            </a:extLst>
          </p:cNvPr>
          <p:cNvSpPr txBox="1"/>
          <p:nvPr userDrawn="1"/>
        </p:nvSpPr>
        <p:spPr>
          <a:xfrm>
            <a:off x="15674026" y="8682499"/>
            <a:ext cx="577910" cy="382156"/>
          </a:xfrm>
          <a:prstGeom prst="rect">
            <a:avLst/>
          </a:prstGeom>
        </p:spPr>
        <p:txBody>
          <a:bodyPr vert="horz" wrap="square" lIns="0" tIns="12700" rIns="0" bIns="0" rtlCol="0">
            <a:spAutoFit/>
          </a:bodyPr>
          <a:lstStyle/>
          <a:p>
            <a:pPr marL="12700" algn="ctr">
              <a:lnSpc>
                <a:spcPct val="100000"/>
              </a:lnSpc>
              <a:spcBef>
                <a:spcPts val="100"/>
              </a:spcBef>
            </a:pPr>
            <a:fld id="{8855D90C-1F13-A34D-9755-55939EFC991C}" type="slidenum">
              <a:rPr lang="en-LT" sz="2400" smtClean="0">
                <a:solidFill>
                  <a:srgbClr val="00003B"/>
                </a:solidFill>
                <a:latin typeface="Verdana"/>
                <a:cs typeface="Verdana"/>
              </a:rPr>
              <a:pPr marL="12700" algn="ctr">
                <a:lnSpc>
                  <a:spcPct val="100000"/>
                </a:lnSpc>
                <a:spcBef>
                  <a:spcPts val="100"/>
                </a:spcBef>
              </a:pPr>
              <a:t>‹#›</a:t>
            </a:fld>
            <a:endParaRPr sz="2400" dirty="0">
              <a:latin typeface="Verdana"/>
              <a:cs typeface="Verdana"/>
            </a:endParaRPr>
          </a:p>
        </p:txBody>
      </p:sp>
      <p:sp>
        <p:nvSpPr>
          <p:cNvPr id="2" name="object 8">
            <a:extLst>
              <a:ext uri="{FF2B5EF4-FFF2-40B4-BE49-F238E27FC236}">
                <a16:creationId xmlns:a16="http://schemas.microsoft.com/office/drawing/2014/main" id="{7BE3816A-24AE-4FD3-A5D4-BD0B977C5837}"/>
              </a:ext>
            </a:extLst>
          </p:cNvPr>
          <p:cNvSpPr/>
          <p:nvPr userDrawn="1"/>
        </p:nvSpPr>
        <p:spPr>
          <a:xfrm>
            <a:off x="0" y="8019790"/>
            <a:ext cx="16256000" cy="0"/>
          </a:xfrm>
          <a:custGeom>
            <a:avLst/>
            <a:gdLst/>
            <a:ahLst/>
            <a:cxnLst/>
            <a:rect l="l" t="t" r="r" b="b"/>
            <a:pathLst>
              <a:path w="16256000">
                <a:moveTo>
                  <a:pt x="16256000" y="0"/>
                </a:moveTo>
                <a:lnTo>
                  <a:pt x="0" y="0"/>
                </a:lnTo>
              </a:path>
            </a:pathLst>
          </a:custGeom>
          <a:ln w="6350">
            <a:solidFill>
              <a:srgbClr val="00003B"/>
            </a:solidFill>
          </a:ln>
        </p:spPr>
        <p:txBody>
          <a:bodyPr wrap="square" lIns="0" tIns="0" rIns="0" bIns="0" rtlCol="0"/>
          <a:lstStyle/>
          <a:p>
            <a:endParaRPr/>
          </a:p>
        </p:txBody>
      </p:sp>
      <p:pic>
        <p:nvPicPr>
          <p:cNvPr id="4" name="Picture 3">
            <a:extLst>
              <a:ext uri="{FF2B5EF4-FFF2-40B4-BE49-F238E27FC236}">
                <a16:creationId xmlns:a16="http://schemas.microsoft.com/office/drawing/2014/main" id="{7C626007-D50E-42B4-A06D-0FA9B9B6FA02}"/>
              </a:ext>
            </a:extLst>
          </p:cNvPr>
          <p:cNvPicPr>
            <a:picLocks noChangeAspect="1"/>
          </p:cNvPicPr>
          <p:nvPr userDrawn="1"/>
        </p:nvPicPr>
        <p:blipFill>
          <a:blip r:embed="rId2"/>
          <a:stretch>
            <a:fillRect/>
          </a:stretch>
        </p:blipFill>
        <p:spPr>
          <a:xfrm>
            <a:off x="585147" y="505374"/>
            <a:ext cx="577759" cy="577800"/>
          </a:xfrm>
          <a:prstGeom prst="rect">
            <a:avLst/>
          </a:prstGeom>
        </p:spPr>
      </p:pic>
    </p:spTree>
    <p:extLst>
      <p:ext uri="{BB962C8B-B14F-4D97-AF65-F5344CB8AC3E}">
        <p14:creationId xmlns:p14="http://schemas.microsoft.com/office/powerpoint/2010/main" val="4006795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bg1"/>
        </a:solidFill>
        <a:effectLst/>
      </p:bgPr>
    </p:bg>
    <p:spTree>
      <p:nvGrpSpPr>
        <p:cNvPr id="1" name=""/>
        <p:cNvGrpSpPr/>
        <p:nvPr/>
      </p:nvGrpSpPr>
      <p:grpSpPr>
        <a:xfrm>
          <a:off x="0" y="0"/>
          <a:ext cx="0" cy="0"/>
          <a:chOff x="0" y="0"/>
          <a:chExt cx="0" cy="0"/>
        </a:xfrm>
      </p:grpSpPr>
      <p:sp>
        <p:nvSpPr>
          <p:cNvPr id="31" name="object 3">
            <a:extLst>
              <a:ext uri="{FF2B5EF4-FFF2-40B4-BE49-F238E27FC236}">
                <a16:creationId xmlns:a16="http://schemas.microsoft.com/office/drawing/2014/main" id="{E4207C92-A305-4845-9B78-17D0260AA90D}"/>
              </a:ext>
            </a:extLst>
          </p:cNvPr>
          <p:cNvSpPr/>
          <p:nvPr userDrawn="1"/>
        </p:nvSpPr>
        <p:spPr>
          <a:xfrm>
            <a:off x="581974" y="0"/>
            <a:ext cx="0" cy="9144000"/>
          </a:xfrm>
          <a:custGeom>
            <a:avLst/>
            <a:gdLst/>
            <a:ahLst/>
            <a:cxnLst/>
            <a:rect l="l" t="t" r="r" b="b"/>
            <a:pathLst>
              <a:path h="9144000">
                <a:moveTo>
                  <a:pt x="0" y="0"/>
                </a:moveTo>
                <a:lnTo>
                  <a:pt x="0" y="9144000"/>
                </a:lnTo>
              </a:path>
            </a:pathLst>
          </a:custGeom>
          <a:ln w="6350">
            <a:solidFill>
              <a:srgbClr val="00003B"/>
            </a:solidFill>
          </a:ln>
        </p:spPr>
        <p:txBody>
          <a:bodyPr wrap="square" lIns="0" tIns="0" rIns="0" bIns="0" rtlCol="0"/>
          <a:lstStyle/>
          <a:p>
            <a:endParaRPr/>
          </a:p>
        </p:txBody>
      </p:sp>
      <p:sp>
        <p:nvSpPr>
          <p:cNvPr id="32" name="object 4">
            <a:extLst>
              <a:ext uri="{FF2B5EF4-FFF2-40B4-BE49-F238E27FC236}">
                <a16:creationId xmlns:a16="http://schemas.microsoft.com/office/drawing/2014/main" id="{F5CE716E-6136-7243-AA44-5BB430FFA1E6}"/>
              </a:ext>
            </a:extLst>
          </p:cNvPr>
          <p:cNvSpPr/>
          <p:nvPr userDrawn="1"/>
        </p:nvSpPr>
        <p:spPr>
          <a:xfrm>
            <a:off x="15683974" y="0"/>
            <a:ext cx="0" cy="9144000"/>
          </a:xfrm>
          <a:custGeom>
            <a:avLst/>
            <a:gdLst/>
            <a:ahLst/>
            <a:cxnLst/>
            <a:rect l="l" t="t" r="r" b="b"/>
            <a:pathLst>
              <a:path h="9144000">
                <a:moveTo>
                  <a:pt x="0" y="0"/>
                </a:moveTo>
                <a:lnTo>
                  <a:pt x="0" y="9144000"/>
                </a:lnTo>
              </a:path>
            </a:pathLst>
          </a:custGeom>
          <a:ln w="6350">
            <a:solidFill>
              <a:srgbClr val="00003B"/>
            </a:solidFill>
          </a:ln>
        </p:spPr>
        <p:txBody>
          <a:bodyPr wrap="square" lIns="0" tIns="0" rIns="0" bIns="0" rtlCol="0"/>
          <a:lstStyle/>
          <a:p>
            <a:endParaRPr/>
          </a:p>
        </p:txBody>
      </p:sp>
      <p:sp>
        <p:nvSpPr>
          <p:cNvPr id="34" name="object 6">
            <a:extLst>
              <a:ext uri="{FF2B5EF4-FFF2-40B4-BE49-F238E27FC236}">
                <a16:creationId xmlns:a16="http://schemas.microsoft.com/office/drawing/2014/main" id="{8B600510-D046-164C-B482-68E0ABE13215}"/>
              </a:ext>
            </a:extLst>
          </p:cNvPr>
          <p:cNvSpPr/>
          <p:nvPr userDrawn="1"/>
        </p:nvSpPr>
        <p:spPr>
          <a:xfrm>
            <a:off x="0" y="505374"/>
            <a:ext cx="16256000" cy="0"/>
          </a:xfrm>
          <a:custGeom>
            <a:avLst/>
            <a:gdLst/>
            <a:ahLst/>
            <a:cxnLst/>
            <a:rect l="l" t="t" r="r" b="b"/>
            <a:pathLst>
              <a:path w="16256000">
                <a:moveTo>
                  <a:pt x="16256000" y="0"/>
                </a:moveTo>
                <a:lnTo>
                  <a:pt x="0" y="0"/>
                </a:lnTo>
              </a:path>
            </a:pathLst>
          </a:custGeom>
          <a:ln w="6350">
            <a:solidFill>
              <a:srgbClr val="00003B"/>
            </a:solidFill>
          </a:ln>
        </p:spPr>
        <p:txBody>
          <a:bodyPr wrap="square" lIns="0" tIns="0" rIns="0" bIns="0" rtlCol="0"/>
          <a:lstStyle/>
          <a:p>
            <a:endParaRPr/>
          </a:p>
        </p:txBody>
      </p:sp>
      <p:sp>
        <p:nvSpPr>
          <p:cNvPr id="35" name="object 7">
            <a:extLst>
              <a:ext uri="{FF2B5EF4-FFF2-40B4-BE49-F238E27FC236}">
                <a16:creationId xmlns:a16="http://schemas.microsoft.com/office/drawing/2014/main" id="{5FD588DE-BC51-B54F-91C1-D167EECF95FF}"/>
              </a:ext>
            </a:extLst>
          </p:cNvPr>
          <p:cNvSpPr/>
          <p:nvPr userDrawn="1"/>
        </p:nvSpPr>
        <p:spPr>
          <a:xfrm>
            <a:off x="585147" y="1083175"/>
            <a:ext cx="15102205" cy="0"/>
          </a:xfrm>
          <a:custGeom>
            <a:avLst/>
            <a:gdLst/>
            <a:ahLst/>
            <a:cxnLst/>
            <a:rect l="l" t="t" r="r" b="b"/>
            <a:pathLst>
              <a:path w="15102205">
                <a:moveTo>
                  <a:pt x="15102001" y="0"/>
                </a:moveTo>
                <a:lnTo>
                  <a:pt x="0" y="0"/>
                </a:lnTo>
              </a:path>
            </a:pathLst>
          </a:custGeom>
          <a:ln w="6350">
            <a:solidFill>
              <a:srgbClr val="00003B"/>
            </a:solidFill>
          </a:ln>
        </p:spPr>
        <p:txBody>
          <a:bodyPr wrap="square" lIns="0" tIns="0" rIns="0" bIns="0" rtlCol="0"/>
          <a:lstStyle/>
          <a:p>
            <a:endParaRPr/>
          </a:p>
        </p:txBody>
      </p:sp>
      <p:sp>
        <p:nvSpPr>
          <p:cNvPr id="36" name="object 8">
            <a:extLst>
              <a:ext uri="{FF2B5EF4-FFF2-40B4-BE49-F238E27FC236}">
                <a16:creationId xmlns:a16="http://schemas.microsoft.com/office/drawing/2014/main" id="{78173ABF-2090-A84A-B61E-7601C67A2C64}"/>
              </a:ext>
            </a:extLst>
          </p:cNvPr>
          <p:cNvSpPr/>
          <p:nvPr userDrawn="1"/>
        </p:nvSpPr>
        <p:spPr>
          <a:xfrm>
            <a:off x="0" y="8621575"/>
            <a:ext cx="16256000" cy="0"/>
          </a:xfrm>
          <a:custGeom>
            <a:avLst/>
            <a:gdLst/>
            <a:ahLst/>
            <a:cxnLst/>
            <a:rect l="l" t="t" r="r" b="b"/>
            <a:pathLst>
              <a:path w="16256000">
                <a:moveTo>
                  <a:pt x="16256000" y="0"/>
                </a:moveTo>
                <a:lnTo>
                  <a:pt x="0" y="0"/>
                </a:lnTo>
              </a:path>
            </a:pathLst>
          </a:custGeom>
          <a:ln w="6350">
            <a:solidFill>
              <a:srgbClr val="00003B"/>
            </a:solidFill>
          </a:ln>
        </p:spPr>
        <p:txBody>
          <a:bodyPr wrap="square" lIns="0" tIns="0" rIns="0" bIns="0" rtlCol="0"/>
          <a:lstStyle/>
          <a:p>
            <a:endParaRPr/>
          </a:p>
        </p:txBody>
      </p:sp>
      <p:sp>
        <p:nvSpPr>
          <p:cNvPr id="11" name="Text Placeholder 10">
            <a:extLst>
              <a:ext uri="{FF2B5EF4-FFF2-40B4-BE49-F238E27FC236}">
                <a16:creationId xmlns:a16="http://schemas.microsoft.com/office/drawing/2014/main" id="{667D144B-6D77-BA46-8345-9345C1185DD5}"/>
              </a:ext>
            </a:extLst>
          </p:cNvPr>
          <p:cNvSpPr>
            <a:spLocks noGrp="1"/>
          </p:cNvSpPr>
          <p:nvPr>
            <p:ph type="body" sz="quarter" idx="10"/>
          </p:nvPr>
        </p:nvSpPr>
        <p:spPr>
          <a:xfrm>
            <a:off x="1727200" y="610683"/>
            <a:ext cx="8077200" cy="412750"/>
          </a:xfrm>
        </p:spPr>
        <p:txBody>
          <a:bodyPr>
            <a:noAutofit/>
          </a:bodyPr>
          <a:lstStyle>
            <a:lvl1pPr marL="0" indent="0">
              <a:buNone/>
              <a:defRPr sz="2400"/>
            </a:lvl1pPr>
            <a:lvl2pPr marL="609585" indent="0">
              <a:buNone/>
              <a:defRPr sz="2400"/>
            </a:lvl2pPr>
            <a:lvl3pPr marL="1219170" indent="0">
              <a:buNone/>
              <a:defRPr sz="2400"/>
            </a:lvl3pPr>
            <a:lvl4pPr marL="1828755" indent="0">
              <a:buNone/>
              <a:defRPr sz="2400"/>
            </a:lvl4pPr>
            <a:lvl5pPr marL="2438339" indent="0">
              <a:buNone/>
              <a:defRPr sz="2400"/>
            </a:lvl5pPr>
          </a:lstStyle>
          <a:p>
            <a:pPr lvl="0"/>
            <a:r>
              <a:rPr lang="en-GB" dirty="0"/>
              <a:t>Click to edit Master text styles</a:t>
            </a:r>
          </a:p>
        </p:txBody>
      </p:sp>
      <p:sp>
        <p:nvSpPr>
          <p:cNvPr id="18" name="Text Placeholder 12">
            <a:extLst>
              <a:ext uri="{FF2B5EF4-FFF2-40B4-BE49-F238E27FC236}">
                <a16:creationId xmlns:a16="http://schemas.microsoft.com/office/drawing/2014/main" id="{9F55E69F-1E14-EA4B-BBB1-69FD591DD2BE}"/>
              </a:ext>
            </a:extLst>
          </p:cNvPr>
          <p:cNvSpPr>
            <a:spLocks noGrp="1"/>
          </p:cNvSpPr>
          <p:nvPr>
            <p:ph type="body" sz="quarter" idx="20" hasCustomPrompt="1"/>
          </p:nvPr>
        </p:nvSpPr>
        <p:spPr>
          <a:xfrm>
            <a:off x="1159193" y="8153401"/>
            <a:ext cx="14034728" cy="375060"/>
          </a:xfrm>
        </p:spPr>
        <p:txBody>
          <a:bodyPr lIns="0" tIns="0" rIns="0" bIns="0" anchor="b">
            <a:normAutofit/>
          </a:bodyPr>
          <a:lstStyle>
            <a:lvl1pPr marL="12700" indent="0" algn="l" defTabSz="914400" rtl="0" eaLnBrk="1" latinLnBrk="0" hangingPunct="1">
              <a:lnSpc>
                <a:spcPct val="100000"/>
              </a:lnSpc>
              <a:spcBef>
                <a:spcPts val="100"/>
              </a:spcBef>
              <a:buNone/>
              <a:defRPr lang="en-GB" sz="1100" kern="1200" spc="-5" dirty="0" smtClean="0">
                <a:solidFill>
                  <a:srgbClr val="959B9B"/>
                </a:solidFill>
                <a:latin typeface="Verdana"/>
                <a:ea typeface="+mn-ea"/>
                <a:cs typeface="Verdana"/>
              </a:defRPr>
            </a:lvl1pPr>
            <a:lvl2pPr marL="609585" indent="0">
              <a:buNone/>
              <a:defRPr sz="1400"/>
            </a:lvl2pPr>
            <a:lvl3pPr marL="1219170" indent="0">
              <a:buNone/>
              <a:defRPr sz="1400"/>
            </a:lvl3pPr>
            <a:lvl4pPr marL="1828755" indent="0">
              <a:buNone/>
              <a:defRPr sz="1400"/>
            </a:lvl4pPr>
            <a:lvl5pPr marL="2438339" indent="0">
              <a:buNone/>
              <a:defRPr sz="1400"/>
            </a:lvl5pPr>
          </a:lstStyle>
          <a:p>
            <a:pPr lvl="0"/>
            <a:r>
              <a:rPr lang="en-GB" dirty="0"/>
              <a:t>Insert comment text here</a:t>
            </a:r>
          </a:p>
        </p:txBody>
      </p:sp>
      <p:sp>
        <p:nvSpPr>
          <p:cNvPr id="19" name="object 2">
            <a:extLst>
              <a:ext uri="{FF2B5EF4-FFF2-40B4-BE49-F238E27FC236}">
                <a16:creationId xmlns:a16="http://schemas.microsoft.com/office/drawing/2014/main" id="{CBC25640-EB58-0548-AE67-85CD6ADBD579}"/>
              </a:ext>
            </a:extLst>
          </p:cNvPr>
          <p:cNvSpPr txBox="1"/>
          <p:nvPr userDrawn="1"/>
        </p:nvSpPr>
        <p:spPr>
          <a:xfrm>
            <a:off x="15674026" y="8682499"/>
            <a:ext cx="577910" cy="382156"/>
          </a:xfrm>
          <a:prstGeom prst="rect">
            <a:avLst/>
          </a:prstGeom>
        </p:spPr>
        <p:txBody>
          <a:bodyPr vert="horz" wrap="square" lIns="0" tIns="12700" rIns="0" bIns="0" rtlCol="0">
            <a:spAutoFit/>
          </a:bodyPr>
          <a:lstStyle/>
          <a:p>
            <a:pPr marL="12700" algn="ctr">
              <a:lnSpc>
                <a:spcPct val="100000"/>
              </a:lnSpc>
              <a:spcBef>
                <a:spcPts val="100"/>
              </a:spcBef>
            </a:pPr>
            <a:fld id="{8855D90C-1F13-A34D-9755-55939EFC991C}" type="slidenum">
              <a:rPr lang="en-LT" sz="2400" smtClean="0">
                <a:solidFill>
                  <a:srgbClr val="00003B"/>
                </a:solidFill>
                <a:latin typeface="Verdana"/>
                <a:cs typeface="Verdana"/>
              </a:rPr>
              <a:pPr marL="12700" algn="ctr">
                <a:lnSpc>
                  <a:spcPct val="100000"/>
                </a:lnSpc>
                <a:spcBef>
                  <a:spcPts val="100"/>
                </a:spcBef>
              </a:pPr>
              <a:t>‹#›</a:t>
            </a:fld>
            <a:endParaRPr sz="2400" dirty="0">
              <a:latin typeface="Verdana"/>
              <a:cs typeface="Verdana"/>
            </a:endParaRPr>
          </a:p>
        </p:txBody>
      </p:sp>
      <p:sp>
        <p:nvSpPr>
          <p:cNvPr id="20" name="Text Placeholder 10">
            <a:extLst>
              <a:ext uri="{FF2B5EF4-FFF2-40B4-BE49-F238E27FC236}">
                <a16:creationId xmlns:a16="http://schemas.microsoft.com/office/drawing/2014/main" id="{4ADE6626-5478-A741-899C-7521A6C2F6AF}"/>
              </a:ext>
            </a:extLst>
          </p:cNvPr>
          <p:cNvSpPr>
            <a:spLocks noGrp="1"/>
          </p:cNvSpPr>
          <p:nvPr>
            <p:ph type="body" sz="quarter" idx="11" hasCustomPrompt="1"/>
          </p:nvPr>
        </p:nvSpPr>
        <p:spPr>
          <a:xfrm>
            <a:off x="3539069" y="2934741"/>
            <a:ext cx="9465730" cy="2094453"/>
          </a:xfrm>
        </p:spPr>
        <p:txBody>
          <a:bodyPr>
            <a:noAutofit/>
          </a:bodyPr>
          <a:lstStyle>
            <a:lvl1pPr marL="0" indent="0" algn="ctr">
              <a:buNone/>
              <a:defRPr sz="18000"/>
            </a:lvl1pPr>
            <a:lvl2pPr marL="609585" indent="0">
              <a:buNone/>
              <a:defRPr sz="2400"/>
            </a:lvl2pPr>
            <a:lvl3pPr marL="1219170" indent="0">
              <a:buNone/>
              <a:defRPr sz="2400"/>
            </a:lvl3pPr>
            <a:lvl4pPr marL="1828755" indent="0">
              <a:buNone/>
              <a:defRPr sz="2400"/>
            </a:lvl4pPr>
            <a:lvl5pPr marL="2438339" indent="0">
              <a:buNone/>
              <a:defRPr sz="2400"/>
            </a:lvl5pPr>
          </a:lstStyle>
          <a:p>
            <a:pPr lvl="0"/>
            <a:r>
              <a:rPr lang="en-GB" dirty="0"/>
              <a:t>00 %</a:t>
            </a:r>
          </a:p>
        </p:txBody>
      </p:sp>
      <p:sp>
        <p:nvSpPr>
          <p:cNvPr id="21" name="Text Placeholder 10">
            <a:extLst>
              <a:ext uri="{FF2B5EF4-FFF2-40B4-BE49-F238E27FC236}">
                <a16:creationId xmlns:a16="http://schemas.microsoft.com/office/drawing/2014/main" id="{184671F5-E223-FF43-A35C-6E82ADBC0EAD}"/>
              </a:ext>
            </a:extLst>
          </p:cNvPr>
          <p:cNvSpPr>
            <a:spLocks noGrp="1"/>
          </p:cNvSpPr>
          <p:nvPr>
            <p:ph type="body" sz="quarter" idx="12" hasCustomPrompt="1"/>
          </p:nvPr>
        </p:nvSpPr>
        <p:spPr>
          <a:xfrm>
            <a:off x="3539069" y="5532639"/>
            <a:ext cx="9465730" cy="1706361"/>
          </a:xfrm>
        </p:spPr>
        <p:txBody>
          <a:bodyPr>
            <a:noAutofit/>
          </a:bodyPr>
          <a:lstStyle>
            <a:lvl1pPr marL="0" indent="0" algn="ctr">
              <a:buNone/>
              <a:defRPr sz="2400"/>
            </a:lvl1pPr>
            <a:lvl2pPr marL="609585" indent="0">
              <a:buNone/>
              <a:defRPr sz="2400"/>
            </a:lvl2pPr>
            <a:lvl3pPr marL="1219170" indent="0">
              <a:buNone/>
              <a:defRPr sz="2400"/>
            </a:lvl3pPr>
            <a:lvl4pPr marL="1828755" indent="0">
              <a:buNone/>
              <a:defRPr sz="2400"/>
            </a:lvl4pPr>
            <a:lvl5pPr marL="2438339" indent="0">
              <a:buNone/>
              <a:defRPr sz="2400"/>
            </a:lvl5pPr>
          </a:lstStyle>
          <a:p>
            <a:pPr lvl="0"/>
            <a:r>
              <a:rPr lang="en-GB" dirty="0"/>
              <a:t>Insert </a:t>
            </a:r>
            <a:r>
              <a:rPr lang="en-GB" dirty="0" err="1"/>
              <a:t>suheader</a:t>
            </a:r>
            <a:r>
              <a:rPr lang="en-GB" dirty="0"/>
              <a:t> here</a:t>
            </a:r>
          </a:p>
        </p:txBody>
      </p:sp>
      <p:sp>
        <p:nvSpPr>
          <p:cNvPr id="2" name="object 8">
            <a:extLst>
              <a:ext uri="{FF2B5EF4-FFF2-40B4-BE49-F238E27FC236}">
                <a16:creationId xmlns:a16="http://schemas.microsoft.com/office/drawing/2014/main" id="{0D66312A-30EF-4436-8214-DBC16E96519C}"/>
              </a:ext>
            </a:extLst>
          </p:cNvPr>
          <p:cNvSpPr/>
          <p:nvPr userDrawn="1"/>
        </p:nvSpPr>
        <p:spPr>
          <a:xfrm>
            <a:off x="0" y="8019790"/>
            <a:ext cx="16256000" cy="0"/>
          </a:xfrm>
          <a:custGeom>
            <a:avLst/>
            <a:gdLst/>
            <a:ahLst/>
            <a:cxnLst/>
            <a:rect l="l" t="t" r="r" b="b"/>
            <a:pathLst>
              <a:path w="16256000">
                <a:moveTo>
                  <a:pt x="16256000" y="0"/>
                </a:moveTo>
                <a:lnTo>
                  <a:pt x="0" y="0"/>
                </a:lnTo>
              </a:path>
            </a:pathLst>
          </a:custGeom>
          <a:ln w="6350">
            <a:solidFill>
              <a:srgbClr val="00003B"/>
            </a:solidFill>
          </a:ln>
        </p:spPr>
        <p:txBody>
          <a:bodyPr wrap="square" lIns="0" tIns="0" rIns="0" bIns="0" rtlCol="0"/>
          <a:lstStyle/>
          <a:p>
            <a:endParaRPr/>
          </a:p>
        </p:txBody>
      </p:sp>
      <p:pic>
        <p:nvPicPr>
          <p:cNvPr id="3" name="Picture 2">
            <a:extLst>
              <a:ext uri="{FF2B5EF4-FFF2-40B4-BE49-F238E27FC236}">
                <a16:creationId xmlns:a16="http://schemas.microsoft.com/office/drawing/2014/main" id="{7BB29FC3-E8FD-4685-B5C7-FA2AF97F0CBC}"/>
              </a:ext>
            </a:extLst>
          </p:cNvPr>
          <p:cNvPicPr>
            <a:picLocks noChangeAspect="1"/>
          </p:cNvPicPr>
          <p:nvPr userDrawn="1"/>
        </p:nvPicPr>
        <p:blipFill>
          <a:blip r:embed="rId2"/>
          <a:stretch>
            <a:fillRect/>
          </a:stretch>
        </p:blipFill>
        <p:spPr>
          <a:xfrm>
            <a:off x="585147" y="505374"/>
            <a:ext cx="577759" cy="577800"/>
          </a:xfrm>
          <a:prstGeom prst="rect">
            <a:avLst/>
          </a:prstGeom>
        </p:spPr>
      </p:pic>
    </p:spTree>
    <p:extLst>
      <p:ext uri="{BB962C8B-B14F-4D97-AF65-F5344CB8AC3E}">
        <p14:creationId xmlns:p14="http://schemas.microsoft.com/office/powerpoint/2010/main" val="2130427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bg1"/>
        </a:solidFill>
        <a:effectLst/>
      </p:bgPr>
    </p:bg>
    <p:spTree>
      <p:nvGrpSpPr>
        <p:cNvPr id="1" name=""/>
        <p:cNvGrpSpPr/>
        <p:nvPr/>
      </p:nvGrpSpPr>
      <p:grpSpPr>
        <a:xfrm>
          <a:off x="0" y="0"/>
          <a:ext cx="0" cy="0"/>
          <a:chOff x="0" y="0"/>
          <a:chExt cx="0" cy="0"/>
        </a:xfrm>
      </p:grpSpPr>
      <p:sp>
        <p:nvSpPr>
          <p:cNvPr id="31" name="object 3">
            <a:extLst>
              <a:ext uri="{FF2B5EF4-FFF2-40B4-BE49-F238E27FC236}">
                <a16:creationId xmlns:a16="http://schemas.microsoft.com/office/drawing/2014/main" id="{E4207C92-A305-4845-9B78-17D0260AA90D}"/>
              </a:ext>
            </a:extLst>
          </p:cNvPr>
          <p:cNvSpPr/>
          <p:nvPr userDrawn="1"/>
        </p:nvSpPr>
        <p:spPr>
          <a:xfrm>
            <a:off x="581974" y="0"/>
            <a:ext cx="0" cy="9144000"/>
          </a:xfrm>
          <a:custGeom>
            <a:avLst/>
            <a:gdLst/>
            <a:ahLst/>
            <a:cxnLst/>
            <a:rect l="l" t="t" r="r" b="b"/>
            <a:pathLst>
              <a:path h="9144000">
                <a:moveTo>
                  <a:pt x="0" y="0"/>
                </a:moveTo>
                <a:lnTo>
                  <a:pt x="0" y="9144000"/>
                </a:lnTo>
              </a:path>
            </a:pathLst>
          </a:custGeom>
          <a:ln w="6350">
            <a:solidFill>
              <a:srgbClr val="00003B"/>
            </a:solidFill>
          </a:ln>
        </p:spPr>
        <p:txBody>
          <a:bodyPr wrap="square" lIns="0" tIns="0" rIns="0" bIns="0" rtlCol="0"/>
          <a:lstStyle/>
          <a:p>
            <a:endParaRPr/>
          </a:p>
        </p:txBody>
      </p:sp>
      <p:sp>
        <p:nvSpPr>
          <p:cNvPr id="32" name="object 4">
            <a:extLst>
              <a:ext uri="{FF2B5EF4-FFF2-40B4-BE49-F238E27FC236}">
                <a16:creationId xmlns:a16="http://schemas.microsoft.com/office/drawing/2014/main" id="{F5CE716E-6136-7243-AA44-5BB430FFA1E6}"/>
              </a:ext>
            </a:extLst>
          </p:cNvPr>
          <p:cNvSpPr/>
          <p:nvPr userDrawn="1"/>
        </p:nvSpPr>
        <p:spPr>
          <a:xfrm>
            <a:off x="15683974" y="0"/>
            <a:ext cx="0" cy="9144000"/>
          </a:xfrm>
          <a:custGeom>
            <a:avLst/>
            <a:gdLst/>
            <a:ahLst/>
            <a:cxnLst/>
            <a:rect l="l" t="t" r="r" b="b"/>
            <a:pathLst>
              <a:path h="9144000">
                <a:moveTo>
                  <a:pt x="0" y="0"/>
                </a:moveTo>
                <a:lnTo>
                  <a:pt x="0" y="9144000"/>
                </a:lnTo>
              </a:path>
            </a:pathLst>
          </a:custGeom>
          <a:ln w="6350">
            <a:solidFill>
              <a:srgbClr val="00003B"/>
            </a:solidFill>
          </a:ln>
        </p:spPr>
        <p:txBody>
          <a:bodyPr wrap="square" lIns="0" tIns="0" rIns="0" bIns="0" rtlCol="0"/>
          <a:lstStyle/>
          <a:p>
            <a:endParaRPr/>
          </a:p>
        </p:txBody>
      </p:sp>
      <p:sp>
        <p:nvSpPr>
          <p:cNvPr id="34" name="object 6">
            <a:extLst>
              <a:ext uri="{FF2B5EF4-FFF2-40B4-BE49-F238E27FC236}">
                <a16:creationId xmlns:a16="http://schemas.microsoft.com/office/drawing/2014/main" id="{8B600510-D046-164C-B482-68E0ABE13215}"/>
              </a:ext>
            </a:extLst>
          </p:cNvPr>
          <p:cNvSpPr/>
          <p:nvPr userDrawn="1"/>
        </p:nvSpPr>
        <p:spPr>
          <a:xfrm>
            <a:off x="0" y="505374"/>
            <a:ext cx="16256000" cy="0"/>
          </a:xfrm>
          <a:custGeom>
            <a:avLst/>
            <a:gdLst/>
            <a:ahLst/>
            <a:cxnLst/>
            <a:rect l="l" t="t" r="r" b="b"/>
            <a:pathLst>
              <a:path w="16256000">
                <a:moveTo>
                  <a:pt x="16256000" y="0"/>
                </a:moveTo>
                <a:lnTo>
                  <a:pt x="0" y="0"/>
                </a:lnTo>
              </a:path>
            </a:pathLst>
          </a:custGeom>
          <a:ln w="6350">
            <a:solidFill>
              <a:srgbClr val="00003B"/>
            </a:solidFill>
          </a:ln>
        </p:spPr>
        <p:txBody>
          <a:bodyPr wrap="square" lIns="0" tIns="0" rIns="0" bIns="0" rtlCol="0"/>
          <a:lstStyle/>
          <a:p>
            <a:endParaRPr/>
          </a:p>
        </p:txBody>
      </p:sp>
      <p:sp>
        <p:nvSpPr>
          <p:cNvPr id="35" name="object 7">
            <a:extLst>
              <a:ext uri="{FF2B5EF4-FFF2-40B4-BE49-F238E27FC236}">
                <a16:creationId xmlns:a16="http://schemas.microsoft.com/office/drawing/2014/main" id="{5FD588DE-BC51-B54F-91C1-D167EECF95FF}"/>
              </a:ext>
            </a:extLst>
          </p:cNvPr>
          <p:cNvSpPr/>
          <p:nvPr userDrawn="1"/>
        </p:nvSpPr>
        <p:spPr>
          <a:xfrm>
            <a:off x="585147" y="1083175"/>
            <a:ext cx="15102205" cy="0"/>
          </a:xfrm>
          <a:custGeom>
            <a:avLst/>
            <a:gdLst/>
            <a:ahLst/>
            <a:cxnLst/>
            <a:rect l="l" t="t" r="r" b="b"/>
            <a:pathLst>
              <a:path w="15102205">
                <a:moveTo>
                  <a:pt x="15102001" y="0"/>
                </a:moveTo>
                <a:lnTo>
                  <a:pt x="0" y="0"/>
                </a:lnTo>
              </a:path>
            </a:pathLst>
          </a:custGeom>
          <a:ln w="6350">
            <a:solidFill>
              <a:srgbClr val="00003B"/>
            </a:solidFill>
          </a:ln>
        </p:spPr>
        <p:txBody>
          <a:bodyPr wrap="square" lIns="0" tIns="0" rIns="0" bIns="0" rtlCol="0"/>
          <a:lstStyle/>
          <a:p>
            <a:endParaRPr/>
          </a:p>
        </p:txBody>
      </p:sp>
      <p:sp>
        <p:nvSpPr>
          <p:cNvPr id="36" name="object 8">
            <a:extLst>
              <a:ext uri="{FF2B5EF4-FFF2-40B4-BE49-F238E27FC236}">
                <a16:creationId xmlns:a16="http://schemas.microsoft.com/office/drawing/2014/main" id="{78173ABF-2090-A84A-B61E-7601C67A2C64}"/>
              </a:ext>
            </a:extLst>
          </p:cNvPr>
          <p:cNvSpPr/>
          <p:nvPr userDrawn="1"/>
        </p:nvSpPr>
        <p:spPr>
          <a:xfrm>
            <a:off x="0" y="8621575"/>
            <a:ext cx="16256000" cy="0"/>
          </a:xfrm>
          <a:custGeom>
            <a:avLst/>
            <a:gdLst/>
            <a:ahLst/>
            <a:cxnLst/>
            <a:rect l="l" t="t" r="r" b="b"/>
            <a:pathLst>
              <a:path w="16256000">
                <a:moveTo>
                  <a:pt x="16256000" y="0"/>
                </a:moveTo>
                <a:lnTo>
                  <a:pt x="0" y="0"/>
                </a:lnTo>
              </a:path>
            </a:pathLst>
          </a:custGeom>
          <a:ln w="6350">
            <a:solidFill>
              <a:srgbClr val="00003B"/>
            </a:solidFill>
          </a:ln>
        </p:spPr>
        <p:txBody>
          <a:bodyPr wrap="square" lIns="0" tIns="0" rIns="0" bIns="0" rtlCol="0"/>
          <a:lstStyle/>
          <a:p>
            <a:endParaRPr/>
          </a:p>
        </p:txBody>
      </p:sp>
      <p:sp>
        <p:nvSpPr>
          <p:cNvPr id="11" name="Text Placeholder 10">
            <a:extLst>
              <a:ext uri="{FF2B5EF4-FFF2-40B4-BE49-F238E27FC236}">
                <a16:creationId xmlns:a16="http://schemas.microsoft.com/office/drawing/2014/main" id="{667D144B-6D77-BA46-8345-9345C1185DD5}"/>
              </a:ext>
            </a:extLst>
          </p:cNvPr>
          <p:cNvSpPr>
            <a:spLocks noGrp="1"/>
          </p:cNvSpPr>
          <p:nvPr>
            <p:ph type="body" sz="quarter" idx="10"/>
          </p:nvPr>
        </p:nvSpPr>
        <p:spPr>
          <a:xfrm>
            <a:off x="1727200" y="610683"/>
            <a:ext cx="8077200" cy="412750"/>
          </a:xfrm>
        </p:spPr>
        <p:txBody>
          <a:bodyPr>
            <a:noAutofit/>
          </a:bodyPr>
          <a:lstStyle>
            <a:lvl1pPr marL="0" indent="0">
              <a:buNone/>
              <a:defRPr sz="2400"/>
            </a:lvl1pPr>
            <a:lvl2pPr marL="609585" indent="0">
              <a:buNone/>
              <a:defRPr sz="2400"/>
            </a:lvl2pPr>
            <a:lvl3pPr marL="1219170" indent="0">
              <a:buNone/>
              <a:defRPr sz="2400"/>
            </a:lvl3pPr>
            <a:lvl4pPr marL="1828755" indent="0">
              <a:buNone/>
              <a:defRPr sz="2400"/>
            </a:lvl4pPr>
            <a:lvl5pPr marL="2438339" indent="0">
              <a:buNone/>
              <a:defRPr sz="2400"/>
            </a:lvl5pPr>
          </a:lstStyle>
          <a:p>
            <a:pPr lvl="0"/>
            <a:r>
              <a:rPr lang="en-GB" dirty="0"/>
              <a:t>Click to edit Master text styles</a:t>
            </a:r>
          </a:p>
        </p:txBody>
      </p:sp>
      <p:sp>
        <p:nvSpPr>
          <p:cNvPr id="19" name="object 2">
            <a:extLst>
              <a:ext uri="{FF2B5EF4-FFF2-40B4-BE49-F238E27FC236}">
                <a16:creationId xmlns:a16="http://schemas.microsoft.com/office/drawing/2014/main" id="{CBC25640-EB58-0548-AE67-85CD6ADBD579}"/>
              </a:ext>
            </a:extLst>
          </p:cNvPr>
          <p:cNvSpPr txBox="1"/>
          <p:nvPr userDrawn="1"/>
        </p:nvSpPr>
        <p:spPr>
          <a:xfrm>
            <a:off x="15674026" y="8682499"/>
            <a:ext cx="577910" cy="382156"/>
          </a:xfrm>
          <a:prstGeom prst="rect">
            <a:avLst/>
          </a:prstGeom>
        </p:spPr>
        <p:txBody>
          <a:bodyPr vert="horz" wrap="square" lIns="0" tIns="12700" rIns="0" bIns="0" rtlCol="0">
            <a:spAutoFit/>
          </a:bodyPr>
          <a:lstStyle/>
          <a:p>
            <a:pPr marL="12700" algn="ctr">
              <a:lnSpc>
                <a:spcPct val="100000"/>
              </a:lnSpc>
              <a:spcBef>
                <a:spcPts val="100"/>
              </a:spcBef>
            </a:pPr>
            <a:fld id="{8855D90C-1F13-A34D-9755-55939EFC991C}" type="slidenum">
              <a:rPr lang="en-LT" sz="2400" smtClean="0">
                <a:solidFill>
                  <a:srgbClr val="00003B"/>
                </a:solidFill>
                <a:latin typeface="Verdana"/>
                <a:cs typeface="Verdana"/>
              </a:rPr>
              <a:pPr marL="12700" algn="ctr">
                <a:lnSpc>
                  <a:spcPct val="100000"/>
                </a:lnSpc>
                <a:spcBef>
                  <a:spcPts val="100"/>
                </a:spcBef>
              </a:pPr>
              <a:t>‹#›</a:t>
            </a:fld>
            <a:endParaRPr sz="2400" dirty="0">
              <a:latin typeface="Verdana"/>
              <a:cs typeface="Verdana"/>
            </a:endParaRPr>
          </a:p>
        </p:txBody>
      </p:sp>
      <p:sp>
        <p:nvSpPr>
          <p:cNvPr id="46" name="object 29">
            <a:extLst>
              <a:ext uri="{FF2B5EF4-FFF2-40B4-BE49-F238E27FC236}">
                <a16:creationId xmlns:a16="http://schemas.microsoft.com/office/drawing/2014/main" id="{33C92CF2-7D17-C949-B3DE-946D71BCBDB1}"/>
              </a:ext>
            </a:extLst>
          </p:cNvPr>
          <p:cNvSpPr/>
          <p:nvPr userDrawn="1"/>
        </p:nvSpPr>
        <p:spPr>
          <a:xfrm>
            <a:off x="8128000" y="6335995"/>
            <a:ext cx="0" cy="2282825"/>
          </a:xfrm>
          <a:custGeom>
            <a:avLst/>
            <a:gdLst/>
            <a:ahLst/>
            <a:cxnLst/>
            <a:rect l="l" t="t" r="r" b="b"/>
            <a:pathLst>
              <a:path h="2282825">
                <a:moveTo>
                  <a:pt x="0" y="2282405"/>
                </a:moveTo>
                <a:lnTo>
                  <a:pt x="0" y="0"/>
                </a:lnTo>
              </a:path>
            </a:pathLst>
          </a:custGeom>
          <a:ln w="6388">
            <a:solidFill>
              <a:srgbClr val="00003B"/>
            </a:solidFill>
          </a:ln>
        </p:spPr>
        <p:txBody>
          <a:bodyPr wrap="square" lIns="0" tIns="0" rIns="0" bIns="0" rtlCol="0"/>
          <a:lstStyle/>
          <a:p>
            <a:endParaRPr/>
          </a:p>
        </p:txBody>
      </p:sp>
      <p:sp>
        <p:nvSpPr>
          <p:cNvPr id="17" name="Text Placeholder 10">
            <a:extLst>
              <a:ext uri="{FF2B5EF4-FFF2-40B4-BE49-F238E27FC236}">
                <a16:creationId xmlns:a16="http://schemas.microsoft.com/office/drawing/2014/main" id="{4B5141BB-BCB6-3E40-81BB-3E97BF7A5B94}"/>
              </a:ext>
            </a:extLst>
          </p:cNvPr>
          <p:cNvSpPr>
            <a:spLocks noGrp="1"/>
          </p:cNvSpPr>
          <p:nvPr>
            <p:ph type="body" sz="quarter" idx="12" hasCustomPrompt="1"/>
          </p:nvPr>
        </p:nvSpPr>
        <p:spPr>
          <a:xfrm>
            <a:off x="572024" y="2805250"/>
            <a:ext cx="5059911" cy="3524845"/>
          </a:xfrm>
          <a:solidFill>
            <a:schemeClr val="bg2"/>
          </a:solidFill>
          <a:ln>
            <a:solidFill>
              <a:schemeClr val="tx1"/>
            </a:solidFill>
          </a:ln>
        </p:spPr>
        <p:txBody>
          <a:bodyPr anchor="ctr">
            <a:noAutofit/>
          </a:bodyPr>
          <a:lstStyle>
            <a:lvl1pPr marL="0" indent="0" algn="ctr">
              <a:buNone/>
              <a:defRPr sz="3200"/>
            </a:lvl1pPr>
            <a:lvl2pPr marL="609585" indent="0">
              <a:buNone/>
              <a:defRPr sz="2400"/>
            </a:lvl2pPr>
            <a:lvl3pPr marL="1219170" indent="0">
              <a:buNone/>
              <a:defRPr sz="2400"/>
            </a:lvl3pPr>
            <a:lvl4pPr marL="1828755" indent="0">
              <a:buNone/>
              <a:defRPr sz="2400"/>
            </a:lvl4pPr>
            <a:lvl5pPr marL="2438339" indent="0">
              <a:buNone/>
              <a:defRPr sz="2400"/>
            </a:lvl5pPr>
          </a:lstStyle>
          <a:p>
            <a:pPr lvl="0"/>
            <a:r>
              <a:rPr lang="en-GB"/>
              <a:t>Insert </a:t>
            </a:r>
            <a:r>
              <a:rPr lang="lt-LT"/>
              <a:t>text here</a:t>
            </a:r>
            <a:endParaRPr lang="en-GB" dirty="0"/>
          </a:p>
        </p:txBody>
      </p:sp>
      <p:sp>
        <p:nvSpPr>
          <p:cNvPr id="59" name="Text Placeholder 12">
            <a:extLst>
              <a:ext uri="{FF2B5EF4-FFF2-40B4-BE49-F238E27FC236}">
                <a16:creationId xmlns:a16="http://schemas.microsoft.com/office/drawing/2014/main" id="{A9D5D05A-02F4-5545-9A83-820935714D0B}"/>
              </a:ext>
            </a:extLst>
          </p:cNvPr>
          <p:cNvSpPr>
            <a:spLocks noGrp="1"/>
          </p:cNvSpPr>
          <p:nvPr>
            <p:ph type="body" sz="quarter" idx="22" hasCustomPrompt="1"/>
          </p:nvPr>
        </p:nvSpPr>
        <p:spPr>
          <a:xfrm>
            <a:off x="1146059" y="6959874"/>
            <a:ext cx="6600899" cy="1199451"/>
          </a:xfrm>
        </p:spPr>
        <p:txBody>
          <a:bodyPr lIns="0" tIns="0" rIns="0" bIns="0" anchor="ctr">
            <a:noAutofit/>
          </a:bodyPr>
          <a:lstStyle>
            <a:lvl1pPr marL="12700" marR="5080" indent="0" algn="l" defTabSz="914400" rtl="0" eaLnBrk="1" latinLnBrk="0" hangingPunct="1">
              <a:lnSpc>
                <a:spcPct val="116700"/>
              </a:lnSpc>
              <a:spcBef>
                <a:spcPts val="100"/>
              </a:spcBef>
              <a:buNone/>
              <a:defRPr lang="en-GB" sz="1400" kern="1200" dirty="0" smtClean="0">
                <a:solidFill>
                  <a:srgbClr val="00003B"/>
                </a:solidFill>
                <a:latin typeface="Verdana"/>
                <a:ea typeface="+mn-ea"/>
                <a:cs typeface="Verdana"/>
              </a:defRPr>
            </a:lvl1pPr>
            <a:lvl2pPr marL="609585" indent="0">
              <a:buNone/>
              <a:defRPr sz="1400"/>
            </a:lvl2pPr>
            <a:lvl3pPr marL="1219170" indent="0">
              <a:buNone/>
              <a:defRPr sz="1400"/>
            </a:lvl3pPr>
            <a:lvl4pPr marL="1828755" indent="0">
              <a:buNone/>
              <a:defRPr sz="1400"/>
            </a:lvl4pPr>
            <a:lvl5pPr marL="2438339" indent="0">
              <a:buNone/>
              <a:defRPr sz="1400"/>
            </a:lvl5pPr>
          </a:lstStyle>
          <a:p>
            <a:pPr lvl="0"/>
            <a:r>
              <a:rPr lang="en-GB" dirty="0"/>
              <a:t>Insert text here</a:t>
            </a:r>
          </a:p>
        </p:txBody>
      </p:sp>
      <p:sp>
        <p:nvSpPr>
          <p:cNvPr id="60" name="Text Placeholder 12">
            <a:extLst>
              <a:ext uri="{FF2B5EF4-FFF2-40B4-BE49-F238E27FC236}">
                <a16:creationId xmlns:a16="http://schemas.microsoft.com/office/drawing/2014/main" id="{DB7BD741-0E17-8D49-8453-3181DD42973E}"/>
              </a:ext>
            </a:extLst>
          </p:cNvPr>
          <p:cNvSpPr>
            <a:spLocks noGrp="1"/>
          </p:cNvSpPr>
          <p:nvPr>
            <p:ph type="body" sz="quarter" idx="23" hasCustomPrompt="1"/>
          </p:nvPr>
        </p:nvSpPr>
        <p:spPr>
          <a:xfrm>
            <a:off x="8715217" y="6959874"/>
            <a:ext cx="6219984" cy="1199451"/>
          </a:xfrm>
        </p:spPr>
        <p:txBody>
          <a:bodyPr lIns="0" tIns="0" rIns="0" bIns="0" anchor="ctr">
            <a:noAutofit/>
          </a:bodyPr>
          <a:lstStyle>
            <a:lvl1pPr marL="12700" marR="5080" indent="0" algn="l" defTabSz="914400" rtl="0" eaLnBrk="1" latinLnBrk="0" hangingPunct="1">
              <a:lnSpc>
                <a:spcPct val="116700"/>
              </a:lnSpc>
              <a:spcBef>
                <a:spcPts val="100"/>
              </a:spcBef>
              <a:buNone/>
              <a:defRPr lang="en-GB" sz="1400" b="1" kern="1200" dirty="0" smtClean="0">
                <a:solidFill>
                  <a:srgbClr val="00003B"/>
                </a:solidFill>
                <a:latin typeface="Verdana"/>
                <a:ea typeface="+mn-ea"/>
                <a:cs typeface="Verdana"/>
              </a:defRPr>
            </a:lvl1pPr>
            <a:lvl2pPr marL="609585" indent="0">
              <a:buNone/>
              <a:defRPr sz="1400"/>
            </a:lvl2pPr>
            <a:lvl3pPr marL="1219170" indent="0">
              <a:buNone/>
              <a:defRPr sz="1400"/>
            </a:lvl3pPr>
            <a:lvl4pPr marL="1828755" indent="0">
              <a:buNone/>
              <a:defRPr sz="1400"/>
            </a:lvl4pPr>
            <a:lvl5pPr marL="2438339" indent="0">
              <a:buNone/>
              <a:defRPr sz="1400"/>
            </a:lvl5pPr>
          </a:lstStyle>
          <a:p>
            <a:pPr lvl="0"/>
            <a:r>
              <a:rPr lang="en-GB" dirty="0"/>
              <a:t>Insert text here</a:t>
            </a:r>
          </a:p>
        </p:txBody>
      </p:sp>
      <p:sp>
        <p:nvSpPr>
          <p:cNvPr id="69" name="Text Placeholder 10">
            <a:extLst>
              <a:ext uri="{FF2B5EF4-FFF2-40B4-BE49-F238E27FC236}">
                <a16:creationId xmlns:a16="http://schemas.microsoft.com/office/drawing/2014/main" id="{70209CF0-13BF-CC47-A6A4-687C0B7BCBC5}"/>
              </a:ext>
            </a:extLst>
          </p:cNvPr>
          <p:cNvSpPr>
            <a:spLocks noGrp="1"/>
          </p:cNvSpPr>
          <p:nvPr>
            <p:ph type="body" sz="quarter" idx="28" hasCustomPrompt="1"/>
          </p:nvPr>
        </p:nvSpPr>
        <p:spPr>
          <a:xfrm>
            <a:off x="1748844" y="1574087"/>
            <a:ext cx="11179756" cy="604170"/>
          </a:xfrm>
        </p:spPr>
        <p:txBody>
          <a:bodyPr>
            <a:noAutofit/>
          </a:bodyPr>
          <a:lstStyle>
            <a:lvl1pPr marL="0" indent="0" algn="l">
              <a:buNone/>
              <a:defRPr sz="2000"/>
            </a:lvl1pPr>
            <a:lvl2pPr marL="609585" indent="0">
              <a:buNone/>
              <a:defRPr sz="2400"/>
            </a:lvl2pPr>
            <a:lvl3pPr marL="1219170" indent="0">
              <a:buNone/>
              <a:defRPr sz="2400"/>
            </a:lvl3pPr>
            <a:lvl4pPr marL="1828755" indent="0">
              <a:buNone/>
              <a:defRPr sz="2400"/>
            </a:lvl4pPr>
            <a:lvl5pPr marL="2438339" indent="0">
              <a:buNone/>
              <a:defRPr sz="2400"/>
            </a:lvl5pPr>
          </a:lstStyle>
          <a:p>
            <a:pPr lvl="0"/>
            <a:r>
              <a:rPr lang="en-GB"/>
              <a:t>Insert </a:t>
            </a:r>
            <a:r>
              <a:rPr lang="lt-LT"/>
              <a:t>text here</a:t>
            </a:r>
            <a:endParaRPr lang="en-GB" dirty="0"/>
          </a:p>
        </p:txBody>
      </p:sp>
      <p:pic>
        <p:nvPicPr>
          <p:cNvPr id="2" name="Picture 1">
            <a:extLst>
              <a:ext uri="{FF2B5EF4-FFF2-40B4-BE49-F238E27FC236}">
                <a16:creationId xmlns:a16="http://schemas.microsoft.com/office/drawing/2014/main" id="{8DB90C10-5992-4C2A-A14D-14707F17BE5F}"/>
              </a:ext>
            </a:extLst>
          </p:cNvPr>
          <p:cNvPicPr>
            <a:picLocks noChangeAspect="1"/>
          </p:cNvPicPr>
          <p:nvPr userDrawn="1"/>
        </p:nvPicPr>
        <p:blipFill>
          <a:blip r:embed="rId2"/>
          <a:stretch>
            <a:fillRect/>
          </a:stretch>
        </p:blipFill>
        <p:spPr>
          <a:xfrm>
            <a:off x="585147" y="505374"/>
            <a:ext cx="577759" cy="577800"/>
          </a:xfrm>
          <a:prstGeom prst="rect">
            <a:avLst/>
          </a:prstGeom>
        </p:spPr>
      </p:pic>
      <p:sp>
        <p:nvSpPr>
          <p:cNvPr id="29" name="Text Placeholder 10">
            <a:extLst>
              <a:ext uri="{FF2B5EF4-FFF2-40B4-BE49-F238E27FC236}">
                <a16:creationId xmlns:a16="http://schemas.microsoft.com/office/drawing/2014/main" id="{04CF7E21-377E-4727-A77F-52365432DFD0}"/>
              </a:ext>
            </a:extLst>
          </p:cNvPr>
          <p:cNvSpPr>
            <a:spLocks noGrp="1"/>
          </p:cNvSpPr>
          <p:nvPr>
            <p:ph type="body" sz="quarter" idx="29" hasCustomPrompt="1"/>
          </p:nvPr>
        </p:nvSpPr>
        <p:spPr>
          <a:xfrm>
            <a:off x="5590581" y="2805250"/>
            <a:ext cx="5018869" cy="3524845"/>
          </a:xfrm>
          <a:solidFill>
            <a:schemeClr val="accent2"/>
          </a:solidFill>
          <a:ln>
            <a:solidFill>
              <a:schemeClr val="tx1"/>
            </a:solidFill>
          </a:ln>
        </p:spPr>
        <p:txBody>
          <a:bodyPr anchor="ctr">
            <a:noAutofit/>
          </a:bodyPr>
          <a:lstStyle>
            <a:lvl1pPr marL="0" indent="0" algn="ctr">
              <a:buNone/>
              <a:defRPr sz="3200"/>
            </a:lvl1pPr>
            <a:lvl2pPr marL="609585" indent="0">
              <a:buNone/>
              <a:defRPr sz="2400"/>
            </a:lvl2pPr>
            <a:lvl3pPr marL="1219170" indent="0">
              <a:buNone/>
              <a:defRPr sz="2400"/>
            </a:lvl3pPr>
            <a:lvl4pPr marL="1828755" indent="0">
              <a:buNone/>
              <a:defRPr sz="2400"/>
            </a:lvl4pPr>
            <a:lvl5pPr marL="2438339" indent="0">
              <a:buNone/>
              <a:defRPr sz="2400"/>
            </a:lvl5pPr>
          </a:lstStyle>
          <a:p>
            <a:pPr lvl="0"/>
            <a:r>
              <a:rPr lang="en-GB"/>
              <a:t>Insert </a:t>
            </a:r>
            <a:r>
              <a:rPr lang="lt-LT"/>
              <a:t>text here</a:t>
            </a:r>
            <a:endParaRPr lang="en-GB" dirty="0"/>
          </a:p>
        </p:txBody>
      </p:sp>
      <p:sp>
        <p:nvSpPr>
          <p:cNvPr id="30" name="Text Placeholder 10">
            <a:extLst>
              <a:ext uri="{FF2B5EF4-FFF2-40B4-BE49-F238E27FC236}">
                <a16:creationId xmlns:a16="http://schemas.microsoft.com/office/drawing/2014/main" id="{D0B1218F-2C07-4F1B-8308-D33285E4327A}"/>
              </a:ext>
            </a:extLst>
          </p:cNvPr>
          <p:cNvSpPr>
            <a:spLocks noGrp="1"/>
          </p:cNvSpPr>
          <p:nvPr>
            <p:ph type="body" sz="quarter" idx="30" hasCustomPrompt="1"/>
          </p:nvPr>
        </p:nvSpPr>
        <p:spPr>
          <a:xfrm>
            <a:off x="10614112" y="2805250"/>
            <a:ext cx="5065200" cy="3524845"/>
          </a:xfrm>
          <a:solidFill>
            <a:schemeClr val="tx1"/>
          </a:solidFill>
          <a:ln>
            <a:solidFill>
              <a:schemeClr val="tx1"/>
            </a:solidFill>
          </a:ln>
        </p:spPr>
        <p:txBody>
          <a:bodyPr anchor="ctr">
            <a:noAutofit/>
          </a:bodyPr>
          <a:lstStyle>
            <a:lvl1pPr marL="0" indent="0" algn="ctr">
              <a:buNone/>
              <a:defRPr sz="3200">
                <a:solidFill>
                  <a:schemeClr val="bg1"/>
                </a:solidFill>
              </a:defRPr>
            </a:lvl1pPr>
            <a:lvl2pPr marL="609585" indent="0">
              <a:buNone/>
              <a:defRPr sz="2400"/>
            </a:lvl2pPr>
            <a:lvl3pPr marL="1219170" indent="0">
              <a:buNone/>
              <a:defRPr sz="2400"/>
            </a:lvl3pPr>
            <a:lvl4pPr marL="1828755" indent="0">
              <a:buNone/>
              <a:defRPr sz="2400"/>
            </a:lvl4pPr>
            <a:lvl5pPr marL="2438339" indent="0">
              <a:buNone/>
              <a:defRPr sz="2400"/>
            </a:lvl5pPr>
          </a:lstStyle>
          <a:p>
            <a:pPr lvl="0"/>
            <a:r>
              <a:rPr lang="en-GB"/>
              <a:t>Insert </a:t>
            </a:r>
            <a:r>
              <a:rPr lang="lt-LT"/>
              <a:t>text here</a:t>
            </a:r>
            <a:endParaRPr lang="en-GB" dirty="0"/>
          </a:p>
        </p:txBody>
      </p:sp>
    </p:spTree>
    <p:extLst>
      <p:ext uri="{BB962C8B-B14F-4D97-AF65-F5344CB8AC3E}">
        <p14:creationId xmlns:p14="http://schemas.microsoft.com/office/powerpoint/2010/main" val="833437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Blue frame with title bottom">
    <p:bg>
      <p:bgPr>
        <a:solidFill>
          <a:schemeClr val="tx1"/>
        </a:solidFill>
        <a:effectLst/>
      </p:bgPr>
    </p:bg>
    <p:spTree>
      <p:nvGrpSpPr>
        <p:cNvPr id="1" name=""/>
        <p:cNvGrpSpPr/>
        <p:nvPr/>
      </p:nvGrpSpPr>
      <p:grpSpPr>
        <a:xfrm>
          <a:off x="0" y="0"/>
          <a:ext cx="0" cy="0"/>
          <a:chOff x="0" y="0"/>
          <a:chExt cx="0" cy="0"/>
        </a:xfrm>
      </p:grpSpPr>
      <p:sp>
        <p:nvSpPr>
          <p:cNvPr id="28" name="object 26">
            <a:extLst>
              <a:ext uri="{FF2B5EF4-FFF2-40B4-BE49-F238E27FC236}">
                <a16:creationId xmlns:a16="http://schemas.microsoft.com/office/drawing/2014/main" id="{9E7880C2-FDA0-2F41-B446-73F75FADB3AE}"/>
              </a:ext>
            </a:extLst>
          </p:cNvPr>
          <p:cNvSpPr/>
          <p:nvPr userDrawn="1"/>
        </p:nvSpPr>
        <p:spPr>
          <a:xfrm>
            <a:off x="581974" y="0"/>
            <a:ext cx="0" cy="9144000"/>
          </a:xfrm>
          <a:custGeom>
            <a:avLst/>
            <a:gdLst/>
            <a:ahLst/>
            <a:cxnLst/>
            <a:rect l="l" t="t" r="r" b="b"/>
            <a:pathLst>
              <a:path h="9144000">
                <a:moveTo>
                  <a:pt x="0" y="0"/>
                </a:moveTo>
                <a:lnTo>
                  <a:pt x="0" y="9144000"/>
                </a:lnTo>
              </a:path>
            </a:pathLst>
          </a:custGeom>
          <a:ln w="6350">
            <a:solidFill>
              <a:schemeClr val="bg1"/>
            </a:solidFill>
          </a:ln>
        </p:spPr>
        <p:txBody>
          <a:bodyPr wrap="square" lIns="0" tIns="0" rIns="0" bIns="0" rtlCol="0"/>
          <a:lstStyle/>
          <a:p>
            <a:endParaRPr/>
          </a:p>
        </p:txBody>
      </p:sp>
      <p:sp>
        <p:nvSpPr>
          <p:cNvPr id="29" name="object 27">
            <a:extLst>
              <a:ext uri="{FF2B5EF4-FFF2-40B4-BE49-F238E27FC236}">
                <a16:creationId xmlns:a16="http://schemas.microsoft.com/office/drawing/2014/main" id="{9AE7C9E1-FCE3-FD48-B343-14BDBA38950C}"/>
              </a:ext>
            </a:extLst>
          </p:cNvPr>
          <p:cNvSpPr/>
          <p:nvPr userDrawn="1"/>
        </p:nvSpPr>
        <p:spPr>
          <a:xfrm>
            <a:off x="15683974" y="0"/>
            <a:ext cx="0" cy="9144000"/>
          </a:xfrm>
          <a:custGeom>
            <a:avLst/>
            <a:gdLst/>
            <a:ahLst/>
            <a:cxnLst/>
            <a:rect l="l" t="t" r="r" b="b"/>
            <a:pathLst>
              <a:path h="9144000">
                <a:moveTo>
                  <a:pt x="0" y="0"/>
                </a:moveTo>
                <a:lnTo>
                  <a:pt x="0" y="9144000"/>
                </a:lnTo>
              </a:path>
            </a:pathLst>
          </a:custGeom>
          <a:ln w="6350">
            <a:solidFill>
              <a:schemeClr val="tx2"/>
            </a:solidFill>
          </a:ln>
        </p:spPr>
        <p:txBody>
          <a:bodyPr wrap="square" lIns="0" tIns="0" rIns="0" bIns="0" rtlCol="0"/>
          <a:lstStyle/>
          <a:p>
            <a:endParaRPr/>
          </a:p>
        </p:txBody>
      </p:sp>
      <p:sp>
        <p:nvSpPr>
          <p:cNvPr id="30" name="object 28">
            <a:extLst>
              <a:ext uri="{FF2B5EF4-FFF2-40B4-BE49-F238E27FC236}">
                <a16:creationId xmlns:a16="http://schemas.microsoft.com/office/drawing/2014/main" id="{B7626B19-A642-C146-B4EA-67E0BA794663}"/>
              </a:ext>
            </a:extLst>
          </p:cNvPr>
          <p:cNvSpPr/>
          <p:nvPr userDrawn="1"/>
        </p:nvSpPr>
        <p:spPr>
          <a:xfrm>
            <a:off x="0" y="505374"/>
            <a:ext cx="16256000" cy="0"/>
          </a:xfrm>
          <a:custGeom>
            <a:avLst/>
            <a:gdLst/>
            <a:ahLst/>
            <a:cxnLst/>
            <a:rect l="l" t="t" r="r" b="b"/>
            <a:pathLst>
              <a:path w="16256000">
                <a:moveTo>
                  <a:pt x="16256000" y="0"/>
                </a:moveTo>
                <a:lnTo>
                  <a:pt x="0" y="0"/>
                </a:lnTo>
              </a:path>
            </a:pathLst>
          </a:custGeom>
          <a:ln w="6350">
            <a:solidFill>
              <a:schemeClr val="bg1"/>
            </a:solidFill>
          </a:ln>
        </p:spPr>
        <p:txBody>
          <a:bodyPr wrap="square" lIns="0" tIns="0" rIns="0" bIns="0" rtlCol="0"/>
          <a:lstStyle/>
          <a:p>
            <a:endParaRPr/>
          </a:p>
        </p:txBody>
      </p:sp>
      <p:sp>
        <p:nvSpPr>
          <p:cNvPr id="31" name="object 29">
            <a:extLst>
              <a:ext uri="{FF2B5EF4-FFF2-40B4-BE49-F238E27FC236}">
                <a16:creationId xmlns:a16="http://schemas.microsoft.com/office/drawing/2014/main" id="{0EFE4D31-8430-9D42-96B4-0F41B3531A9F}"/>
              </a:ext>
            </a:extLst>
          </p:cNvPr>
          <p:cNvSpPr/>
          <p:nvPr userDrawn="1"/>
        </p:nvSpPr>
        <p:spPr>
          <a:xfrm>
            <a:off x="0" y="8621575"/>
            <a:ext cx="16256000" cy="0"/>
          </a:xfrm>
          <a:custGeom>
            <a:avLst/>
            <a:gdLst/>
            <a:ahLst/>
            <a:cxnLst/>
            <a:rect l="l" t="t" r="r" b="b"/>
            <a:pathLst>
              <a:path w="16256000">
                <a:moveTo>
                  <a:pt x="16256000" y="0"/>
                </a:moveTo>
                <a:lnTo>
                  <a:pt x="0" y="0"/>
                </a:lnTo>
              </a:path>
            </a:pathLst>
          </a:custGeom>
          <a:ln w="6350">
            <a:solidFill>
              <a:schemeClr val="bg1"/>
            </a:solidFill>
          </a:ln>
        </p:spPr>
        <p:txBody>
          <a:bodyPr wrap="square" lIns="0" tIns="0" rIns="0" bIns="0" rtlCol="0"/>
          <a:lstStyle/>
          <a:p>
            <a:endParaRPr/>
          </a:p>
        </p:txBody>
      </p:sp>
      <p:sp>
        <p:nvSpPr>
          <p:cNvPr id="33" name="object 31">
            <a:extLst>
              <a:ext uri="{FF2B5EF4-FFF2-40B4-BE49-F238E27FC236}">
                <a16:creationId xmlns:a16="http://schemas.microsoft.com/office/drawing/2014/main" id="{1D666E7C-46FD-F344-B8FE-6CC9BB838C04}"/>
              </a:ext>
            </a:extLst>
          </p:cNvPr>
          <p:cNvSpPr/>
          <p:nvPr userDrawn="1"/>
        </p:nvSpPr>
        <p:spPr>
          <a:xfrm>
            <a:off x="15683974" y="0"/>
            <a:ext cx="0" cy="9144000"/>
          </a:xfrm>
          <a:custGeom>
            <a:avLst/>
            <a:gdLst/>
            <a:ahLst/>
            <a:cxnLst/>
            <a:rect l="l" t="t" r="r" b="b"/>
            <a:pathLst>
              <a:path h="9144000">
                <a:moveTo>
                  <a:pt x="0" y="0"/>
                </a:moveTo>
                <a:lnTo>
                  <a:pt x="0" y="9144000"/>
                </a:lnTo>
              </a:path>
            </a:pathLst>
          </a:custGeom>
          <a:ln w="6350">
            <a:solidFill>
              <a:schemeClr val="bg1"/>
            </a:solidFill>
          </a:ln>
        </p:spPr>
        <p:txBody>
          <a:bodyPr wrap="square" lIns="0" tIns="0" rIns="0" bIns="0" rtlCol="0"/>
          <a:lstStyle/>
          <a:p>
            <a:endParaRPr/>
          </a:p>
        </p:txBody>
      </p:sp>
      <p:sp>
        <p:nvSpPr>
          <p:cNvPr id="35" name="object 33">
            <a:extLst>
              <a:ext uri="{FF2B5EF4-FFF2-40B4-BE49-F238E27FC236}">
                <a16:creationId xmlns:a16="http://schemas.microsoft.com/office/drawing/2014/main" id="{F0F06BB6-6F95-2A4C-A61C-F8C8BD389AD5}"/>
              </a:ext>
            </a:extLst>
          </p:cNvPr>
          <p:cNvSpPr/>
          <p:nvPr userDrawn="1"/>
        </p:nvSpPr>
        <p:spPr>
          <a:xfrm>
            <a:off x="581769" y="1648374"/>
            <a:ext cx="15102205" cy="0"/>
          </a:xfrm>
          <a:custGeom>
            <a:avLst/>
            <a:gdLst/>
            <a:ahLst/>
            <a:cxnLst/>
            <a:rect l="l" t="t" r="r" b="b"/>
            <a:pathLst>
              <a:path w="15102205">
                <a:moveTo>
                  <a:pt x="15102001" y="0"/>
                </a:moveTo>
                <a:lnTo>
                  <a:pt x="0" y="0"/>
                </a:lnTo>
              </a:path>
            </a:pathLst>
          </a:custGeom>
          <a:ln w="6350">
            <a:solidFill>
              <a:schemeClr val="tx2"/>
            </a:solidFill>
          </a:ln>
        </p:spPr>
        <p:txBody>
          <a:bodyPr wrap="square" lIns="0" tIns="0" rIns="0" bIns="0" rtlCol="0"/>
          <a:lstStyle/>
          <a:p>
            <a:endParaRPr/>
          </a:p>
        </p:txBody>
      </p:sp>
      <p:sp>
        <p:nvSpPr>
          <p:cNvPr id="3" name="Picture Placeholder 2">
            <a:extLst>
              <a:ext uri="{FF2B5EF4-FFF2-40B4-BE49-F238E27FC236}">
                <a16:creationId xmlns:a16="http://schemas.microsoft.com/office/drawing/2014/main" id="{3017BF04-AE77-4510-A57A-A4D8918446E1}"/>
              </a:ext>
            </a:extLst>
          </p:cNvPr>
          <p:cNvSpPr>
            <a:spLocks noGrp="1"/>
          </p:cNvSpPr>
          <p:nvPr>
            <p:ph type="pic" sz="quarter" idx="14"/>
          </p:nvPr>
        </p:nvSpPr>
        <p:spPr>
          <a:xfrm>
            <a:off x="583200" y="1647824"/>
            <a:ext cx="15102000" cy="6973741"/>
          </a:xfrm>
          <a:solidFill>
            <a:schemeClr val="accent5">
              <a:lumMod val="40000"/>
              <a:lumOff val="60000"/>
            </a:schemeClr>
          </a:solidFill>
          <a:ln>
            <a:solidFill>
              <a:schemeClr val="bg1"/>
            </a:solidFill>
          </a:ln>
        </p:spPr>
        <p:txBody>
          <a:bodyPr/>
          <a:lstStyle>
            <a:lvl1pPr marL="0" indent="0">
              <a:buNone/>
              <a:defRPr/>
            </a:lvl1pPr>
          </a:lstStyle>
          <a:p>
            <a:endParaRPr lang="lt-LT"/>
          </a:p>
        </p:txBody>
      </p:sp>
      <p:sp>
        <p:nvSpPr>
          <p:cNvPr id="64" name="Text Placeholder 49">
            <a:extLst>
              <a:ext uri="{FF2B5EF4-FFF2-40B4-BE49-F238E27FC236}">
                <a16:creationId xmlns:a16="http://schemas.microsoft.com/office/drawing/2014/main" id="{2D920830-E2B1-2D45-BCC9-B5EE496C1DC3}"/>
              </a:ext>
            </a:extLst>
          </p:cNvPr>
          <p:cNvSpPr>
            <a:spLocks noGrp="1"/>
          </p:cNvSpPr>
          <p:nvPr>
            <p:ph type="body" sz="quarter" idx="11" hasCustomPrompt="1"/>
          </p:nvPr>
        </p:nvSpPr>
        <p:spPr>
          <a:xfrm>
            <a:off x="1270000" y="4114800"/>
            <a:ext cx="6553197" cy="1575524"/>
          </a:xfrm>
          <a:prstGeom prst="rect">
            <a:avLst/>
          </a:prstGeom>
          <a:noFill/>
          <a:ln>
            <a:noFill/>
          </a:ln>
        </p:spPr>
        <p:txBody>
          <a:bodyPr vert="horz" wrap="square" lIns="468000" tIns="396000" rIns="503999" bIns="396000" rtlCol="0" anchor="b">
            <a:spAutoFit/>
          </a:bodyPr>
          <a:lstStyle>
            <a:lvl1pPr marL="12700" marR="5080" indent="0" algn="l" defTabSz="914400" rtl="0" eaLnBrk="1" latinLnBrk="0" hangingPunct="1">
              <a:lnSpc>
                <a:spcPct val="116700"/>
              </a:lnSpc>
              <a:spcBef>
                <a:spcPts val="95"/>
              </a:spcBef>
              <a:buNone/>
              <a:defRPr lang="en-GB" sz="4800" kern="1200" dirty="0" smtClean="0">
                <a:solidFill>
                  <a:schemeClr val="tx1"/>
                </a:solidFill>
                <a:latin typeface="Verdana"/>
                <a:cs typeface="Verdana"/>
              </a:defRPr>
            </a:lvl1pPr>
          </a:lstStyle>
          <a:p>
            <a:pPr marL="12700" marR="5080" lvl="0" algn="l" defTabSz="914400" rtl="0" eaLnBrk="1" latinLnBrk="0" hangingPunct="1">
              <a:lnSpc>
                <a:spcPct val="116700"/>
              </a:lnSpc>
              <a:spcBef>
                <a:spcPts val="95"/>
              </a:spcBef>
            </a:pPr>
            <a:r>
              <a:rPr lang="lt-LT"/>
              <a:t>Thank you slide</a:t>
            </a:r>
            <a:endParaRPr lang="en-GB" dirty="0"/>
          </a:p>
        </p:txBody>
      </p:sp>
      <p:pic>
        <p:nvPicPr>
          <p:cNvPr id="2" name="Picture 1">
            <a:extLst>
              <a:ext uri="{FF2B5EF4-FFF2-40B4-BE49-F238E27FC236}">
                <a16:creationId xmlns:a16="http://schemas.microsoft.com/office/drawing/2014/main" id="{F05AB776-7A32-40A4-8613-EAAA805E7EA3}"/>
              </a:ext>
            </a:extLst>
          </p:cNvPr>
          <p:cNvPicPr>
            <a:picLocks noChangeAspect="1"/>
          </p:cNvPicPr>
          <p:nvPr userDrawn="1"/>
        </p:nvPicPr>
        <p:blipFill rotWithShape="1">
          <a:blip r:embed="rId2"/>
          <a:srcRect r="65184"/>
          <a:stretch/>
        </p:blipFill>
        <p:spPr>
          <a:xfrm>
            <a:off x="578597" y="505374"/>
            <a:ext cx="1224802" cy="1143000"/>
          </a:xfrm>
          <a:prstGeom prst="rect">
            <a:avLst/>
          </a:prstGeom>
        </p:spPr>
      </p:pic>
    </p:spTree>
    <p:extLst>
      <p:ext uri="{BB962C8B-B14F-4D97-AF65-F5344CB8AC3E}">
        <p14:creationId xmlns:p14="http://schemas.microsoft.com/office/powerpoint/2010/main" val="580652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4_Blue frame with title bottom">
    <p:bg>
      <p:bgPr>
        <a:solidFill>
          <a:schemeClr val="bg2"/>
        </a:solidFill>
        <a:effectLst/>
      </p:bgPr>
    </p:bg>
    <p:spTree>
      <p:nvGrpSpPr>
        <p:cNvPr id="1" name=""/>
        <p:cNvGrpSpPr/>
        <p:nvPr/>
      </p:nvGrpSpPr>
      <p:grpSpPr>
        <a:xfrm>
          <a:off x="0" y="0"/>
          <a:ext cx="0" cy="0"/>
          <a:chOff x="0" y="0"/>
          <a:chExt cx="0" cy="0"/>
        </a:xfrm>
      </p:grpSpPr>
      <p:sp>
        <p:nvSpPr>
          <p:cNvPr id="28" name="object 26">
            <a:extLst>
              <a:ext uri="{FF2B5EF4-FFF2-40B4-BE49-F238E27FC236}">
                <a16:creationId xmlns:a16="http://schemas.microsoft.com/office/drawing/2014/main" id="{9E7880C2-FDA0-2F41-B446-73F75FADB3AE}"/>
              </a:ext>
            </a:extLst>
          </p:cNvPr>
          <p:cNvSpPr/>
          <p:nvPr userDrawn="1"/>
        </p:nvSpPr>
        <p:spPr>
          <a:xfrm>
            <a:off x="581974" y="0"/>
            <a:ext cx="0" cy="9144000"/>
          </a:xfrm>
          <a:custGeom>
            <a:avLst/>
            <a:gdLst/>
            <a:ahLst/>
            <a:cxnLst/>
            <a:rect l="l" t="t" r="r" b="b"/>
            <a:pathLst>
              <a:path h="9144000">
                <a:moveTo>
                  <a:pt x="0" y="0"/>
                </a:moveTo>
                <a:lnTo>
                  <a:pt x="0" y="9144000"/>
                </a:lnTo>
              </a:path>
            </a:pathLst>
          </a:custGeom>
          <a:ln w="6350">
            <a:solidFill>
              <a:schemeClr val="tx1"/>
            </a:solidFill>
          </a:ln>
        </p:spPr>
        <p:txBody>
          <a:bodyPr wrap="square" lIns="0" tIns="0" rIns="0" bIns="0" rtlCol="0"/>
          <a:lstStyle/>
          <a:p>
            <a:endParaRPr/>
          </a:p>
        </p:txBody>
      </p:sp>
      <p:sp>
        <p:nvSpPr>
          <p:cNvPr id="29" name="object 27">
            <a:extLst>
              <a:ext uri="{FF2B5EF4-FFF2-40B4-BE49-F238E27FC236}">
                <a16:creationId xmlns:a16="http://schemas.microsoft.com/office/drawing/2014/main" id="{9AE7C9E1-FCE3-FD48-B343-14BDBA38950C}"/>
              </a:ext>
            </a:extLst>
          </p:cNvPr>
          <p:cNvSpPr/>
          <p:nvPr userDrawn="1"/>
        </p:nvSpPr>
        <p:spPr>
          <a:xfrm>
            <a:off x="15683974" y="0"/>
            <a:ext cx="0" cy="9144000"/>
          </a:xfrm>
          <a:custGeom>
            <a:avLst/>
            <a:gdLst/>
            <a:ahLst/>
            <a:cxnLst/>
            <a:rect l="l" t="t" r="r" b="b"/>
            <a:pathLst>
              <a:path h="9144000">
                <a:moveTo>
                  <a:pt x="0" y="0"/>
                </a:moveTo>
                <a:lnTo>
                  <a:pt x="0" y="9144000"/>
                </a:lnTo>
              </a:path>
            </a:pathLst>
          </a:custGeom>
          <a:ln w="6350">
            <a:solidFill>
              <a:schemeClr val="tx2"/>
            </a:solidFill>
          </a:ln>
        </p:spPr>
        <p:txBody>
          <a:bodyPr wrap="square" lIns="0" tIns="0" rIns="0" bIns="0" rtlCol="0"/>
          <a:lstStyle/>
          <a:p>
            <a:endParaRPr/>
          </a:p>
        </p:txBody>
      </p:sp>
      <p:sp>
        <p:nvSpPr>
          <p:cNvPr id="30" name="object 28">
            <a:extLst>
              <a:ext uri="{FF2B5EF4-FFF2-40B4-BE49-F238E27FC236}">
                <a16:creationId xmlns:a16="http://schemas.microsoft.com/office/drawing/2014/main" id="{B7626B19-A642-C146-B4EA-67E0BA794663}"/>
              </a:ext>
            </a:extLst>
          </p:cNvPr>
          <p:cNvSpPr/>
          <p:nvPr userDrawn="1"/>
        </p:nvSpPr>
        <p:spPr>
          <a:xfrm>
            <a:off x="0" y="505374"/>
            <a:ext cx="16256000" cy="0"/>
          </a:xfrm>
          <a:custGeom>
            <a:avLst/>
            <a:gdLst/>
            <a:ahLst/>
            <a:cxnLst/>
            <a:rect l="l" t="t" r="r" b="b"/>
            <a:pathLst>
              <a:path w="16256000">
                <a:moveTo>
                  <a:pt x="16256000" y="0"/>
                </a:moveTo>
                <a:lnTo>
                  <a:pt x="0" y="0"/>
                </a:lnTo>
              </a:path>
            </a:pathLst>
          </a:custGeom>
          <a:ln w="6350">
            <a:solidFill>
              <a:schemeClr val="tx1"/>
            </a:solidFill>
          </a:ln>
        </p:spPr>
        <p:txBody>
          <a:bodyPr wrap="square" lIns="0" tIns="0" rIns="0" bIns="0" rtlCol="0"/>
          <a:lstStyle/>
          <a:p>
            <a:endParaRPr/>
          </a:p>
        </p:txBody>
      </p:sp>
      <p:sp>
        <p:nvSpPr>
          <p:cNvPr id="31" name="object 29">
            <a:extLst>
              <a:ext uri="{FF2B5EF4-FFF2-40B4-BE49-F238E27FC236}">
                <a16:creationId xmlns:a16="http://schemas.microsoft.com/office/drawing/2014/main" id="{0EFE4D31-8430-9D42-96B4-0F41B3531A9F}"/>
              </a:ext>
            </a:extLst>
          </p:cNvPr>
          <p:cNvSpPr/>
          <p:nvPr userDrawn="1"/>
        </p:nvSpPr>
        <p:spPr>
          <a:xfrm>
            <a:off x="0" y="8621575"/>
            <a:ext cx="16256000" cy="0"/>
          </a:xfrm>
          <a:custGeom>
            <a:avLst/>
            <a:gdLst/>
            <a:ahLst/>
            <a:cxnLst/>
            <a:rect l="l" t="t" r="r" b="b"/>
            <a:pathLst>
              <a:path w="16256000">
                <a:moveTo>
                  <a:pt x="16256000" y="0"/>
                </a:moveTo>
                <a:lnTo>
                  <a:pt x="0" y="0"/>
                </a:lnTo>
              </a:path>
            </a:pathLst>
          </a:custGeom>
          <a:ln w="6350">
            <a:solidFill>
              <a:schemeClr val="tx1"/>
            </a:solidFill>
          </a:ln>
        </p:spPr>
        <p:txBody>
          <a:bodyPr wrap="square" lIns="0" tIns="0" rIns="0" bIns="0" rtlCol="0"/>
          <a:lstStyle/>
          <a:p>
            <a:endParaRPr/>
          </a:p>
        </p:txBody>
      </p:sp>
      <p:sp>
        <p:nvSpPr>
          <p:cNvPr id="33" name="object 31">
            <a:extLst>
              <a:ext uri="{FF2B5EF4-FFF2-40B4-BE49-F238E27FC236}">
                <a16:creationId xmlns:a16="http://schemas.microsoft.com/office/drawing/2014/main" id="{1D666E7C-46FD-F344-B8FE-6CC9BB838C04}"/>
              </a:ext>
            </a:extLst>
          </p:cNvPr>
          <p:cNvSpPr/>
          <p:nvPr userDrawn="1"/>
        </p:nvSpPr>
        <p:spPr>
          <a:xfrm>
            <a:off x="15683974" y="0"/>
            <a:ext cx="0" cy="9144000"/>
          </a:xfrm>
          <a:custGeom>
            <a:avLst/>
            <a:gdLst/>
            <a:ahLst/>
            <a:cxnLst/>
            <a:rect l="l" t="t" r="r" b="b"/>
            <a:pathLst>
              <a:path h="9144000">
                <a:moveTo>
                  <a:pt x="0" y="0"/>
                </a:moveTo>
                <a:lnTo>
                  <a:pt x="0" y="9144000"/>
                </a:lnTo>
              </a:path>
            </a:pathLst>
          </a:custGeom>
          <a:ln w="6350">
            <a:solidFill>
              <a:schemeClr val="tx1"/>
            </a:solidFill>
          </a:ln>
        </p:spPr>
        <p:txBody>
          <a:bodyPr wrap="square" lIns="0" tIns="0" rIns="0" bIns="0" rtlCol="0"/>
          <a:lstStyle/>
          <a:p>
            <a:endParaRPr/>
          </a:p>
        </p:txBody>
      </p:sp>
      <p:sp>
        <p:nvSpPr>
          <p:cNvPr id="35" name="object 33">
            <a:extLst>
              <a:ext uri="{FF2B5EF4-FFF2-40B4-BE49-F238E27FC236}">
                <a16:creationId xmlns:a16="http://schemas.microsoft.com/office/drawing/2014/main" id="{F0F06BB6-6F95-2A4C-A61C-F8C8BD389AD5}"/>
              </a:ext>
            </a:extLst>
          </p:cNvPr>
          <p:cNvSpPr/>
          <p:nvPr userDrawn="1"/>
        </p:nvSpPr>
        <p:spPr>
          <a:xfrm>
            <a:off x="581769" y="1648374"/>
            <a:ext cx="15102205" cy="0"/>
          </a:xfrm>
          <a:custGeom>
            <a:avLst/>
            <a:gdLst/>
            <a:ahLst/>
            <a:cxnLst/>
            <a:rect l="l" t="t" r="r" b="b"/>
            <a:pathLst>
              <a:path w="15102205">
                <a:moveTo>
                  <a:pt x="15102001" y="0"/>
                </a:moveTo>
                <a:lnTo>
                  <a:pt x="0" y="0"/>
                </a:lnTo>
              </a:path>
            </a:pathLst>
          </a:custGeom>
          <a:ln w="6350">
            <a:solidFill>
              <a:schemeClr val="tx1"/>
            </a:solidFill>
          </a:ln>
        </p:spPr>
        <p:txBody>
          <a:bodyPr wrap="square" lIns="0" tIns="0" rIns="0" bIns="0" rtlCol="0"/>
          <a:lstStyle/>
          <a:p>
            <a:endParaRPr/>
          </a:p>
        </p:txBody>
      </p:sp>
      <p:sp>
        <p:nvSpPr>
          <p:cNvPr id="37" name="object 35">
            <a:extLst>
              <a:ext uri="{FF2B5EF4-FFF2-40B4-BE49-F238E27FC236}">
                <a16:creationId xmlns:a16="http://schemas.microsoft.com/office/drawing/2014/main" id="{AC56BAB9-BB54-3F43-8F12-6DD393E23109}"/>
              </a:ext>
            </a:extLst>
          </p:cNvPr>
          <p:cNvSpPr/>
          <p:nvPr userDrawn="1"/>
        </p:nvSpPr>
        <p:spPr>
          <a:xfrm>
            <a:off x="572025" y="7495625"/>
            <a:ext cx="7543800" cy="0"/>
          </a:xfrm>
          <a:custGeom>
            <a:avLst/>
            <a:gdLst/>
            <a:ahLst/>
            <a:cxnLst/>
            <a:rect l="l" t="t" r="r" b="b"/>
            <a:pathLst>
              <a:path w="7543800">
                <a:moveTo>
                  <a:pt x="7543800" y="0"/>
                </a:moveTo>
                <a:lnTo>
                  <a:pt x="0" y="0"/>
                </a:lnTo>
              </a:path>
            </a:pathLst>
          </a:custGeom>
          <a:ln w="6350">
            <a:solidFill>
              <a:schemeClr val="bg1"/>
            </a:solidFill>
          </a:ln>
        </p:spPr>
        <p:txBody>
          <a:bodyPr wrap="square" lIns="0" tIns="0" rIns="0" bIns="0" rtlCol="0"/>
          <a:lstStyle/>
          <a:p>
            <a:endParaRPr/>
          </a:p>
        </p:txBody>
      </p:sp>
      <p:sp>
        <p:nvSpPr>
          <p:cNvPr id="53" name="Text Placeholder 51">
            <a:extLst>
              <a:ext uri="{FF2B5EF4-FFF2-40B4-BE49-F238E27FC236}">
                <a16:creationId xmlns:a16="http://schemas.microsoft.com/office/drawing/2014/main" id="{CFFD11C3-4B7C-BF4F-BEFF-576F7A6A0576}"/>
              </a:ext>
            </a:extLst>
          </p:cNvPr>
          <p:cNvSpPr>
            <a:spLocks noGrp="1"/>
          </p:cNvSpPr>
          <p:nvPr>
            <p:ph type="body" sz="quarter" idx="13" hasCustomPrompt="1"/>
          </p:nvPr>
        </p:nvSpPr>
        <p:spPr>
          <a:xfrm>
            <a:off x="13475266" y="7655652"/>
            <a:ext cx="1974567" cy="780792"/>
          </a:xfrm>
          <a:noFill/>
        </p:spPr>
        <p:txBody>
          <a:bodyPr anchor="ctr">
            <a:noAutofit/>
          </a:bodyPr>
          <a:lstStyle>
            <a:lvl1pPr marL="0" indent="0" algn="ctr">
              <a:lnSpc>
                <a:spcPct val="110000"/>
              </a:lnSpc>
              <a:spcBef>
                <a:spcPts val="0"/>
              </a:spcBef>
              <a:buNone/>
              <a:defRPr sz="1800">
                <a:solidFill>
                  <a:schemeClr val="tx1"/>
                </a:solidFill>
              </a:defRPr>
            </a:lvl1pPr>
            <a:lvl2pPr marL="609585" indent="0">
              <a:buNone/>
              <a:defRPr sz="1800"/>
            </a:lvl2pPr>
            <a:lvl3pPr marL="1219170" indent="0">
              <a:buNone/>
              <a:defRPr sz="1800"/>
            </a:lvl3pPr>
            <a:lvl4pPr marL="1828755" indent="0">
              <a:buNone/>
              <a:defRPr sz="1800"/>
            </a:lvl4pPr>
            <a:lvl5pPr marL="2438339" indent="0">
              <a:buNone/>
              <a:defRPr sz="1800"/>
            </a:lvl5pPr>
          </a:lstStyle>
          <a:p>
            <a:pPr lvl="0"/>
            <a:r>
              <a:rPr lang="en-GB"/>
              <a:t>Year</a:t>
            </a:r>
            <a:endParaRPr lang="en-GB" dirty="0"/>
          </a:p>
        </p:txBody>
      </p:sp>
      <p:sp>
        <p:nvSpPr>
          <p:cNvPr id="54" name="Text Placeholder 51">
            <a:extLst>
              <a:ext uri="{FF2B5EF4-FFF2-40B4-BE49-F238E27FC236}">
                <a16:creationId xmlns:a16="http://schemas.microsoft.com/office/drawing/2014/main" id="{6FF47DEA-BF0A-5C4C-AAAA-F9C49562ED86}"/>
              </a:ext>
            </a:extLst>
          </p:cNvPr>
          <p:cNvSpPr>
            <a:spLocks noGrp="1"/>
          </p:cNvSpPr>
          <p:nvPr>
            <p:ph type="body" sz="quarter" idx="12"/>
          </p:nvPr>
        </p:nvSpPr>
        <p:spPr>
          <a:xfrm>
            <a:off x="8466812" y="7655652"/>
            <a:ext cx="4487359" cy="780792"/>
          </a:xfrm>
          <a:noFill/>
        </p:spPr>
        <p:txBody>
          <a:bodyPr lIns="0" rIns="0" anchor="ctr">
            <a:noAutofit/>
          </a:bodyPr>
          <a:lstStyle>
            <a:lvl1pPr marL="0" indent="0">
              <a:lnSpc>
                <a:spcPct val="110000"/>
              </a:lnSpc>
              <a:spcBef>
                <a:spcPts val="0"/>
              </a:spcBef>
              <a:buNone/>
              <a:defRPr sz="1800">
                <a:solidFill>
                  <a:schemeClr val="tx1"/>
                </a:solidFill>
              </a:defRPr>
            </a:lvl1pPr>
            <a:lvl2pPr marL="609585" indent="0">
              <a:buNone/>
              <a:defRPr sz="1800"/>
            </a:lvl2pPr>
            <a:lvl3pPr marL="1219170" indent="0">
              <a:buNone/>
              <a:defRPr sz="1800"/>
            </a:lvl3pPr>
            <a:lvl4pPr marL="1828755" indent="0">
              <a:buNone/>
              <a:defRPr sz="1800"/>
            </a:lvl4pPr>
            <a:lvl5pPr marL="2438339" indent="0">
              <a:buNone/>
              <a:defRPr sz="1800"/>
            </a:lvl5pPr>
          </a:lstStyle>
          <a:p>
            <a:pPr lvl="0"/>
            <a:r>
              <a:rPr lang="en-GB" dirty="0"/>
              <a:t>Insert additional text here</a:t>
            </a:r>
          </a:p>
        </p:txBody>
      </p:sp>
      <p:sp>
        <p:nvSpPr>
          <p:cNvPr id="3" name="Picture Placeholder 2">
            <a:extLst>
              <a:ext uri="{FF2B5EF4-FFF2-40B4-BE49-F238E27FC236}">
                <a16:creationId xmlns:a16="http://schemas.microsoft.com/office/drawing/2014/main" id="{3017BF04-AE77-4510-A57A-A4D8918446E1}"/>
              </a:ext>
            </a:extLst>
          </p:cNvPr>
          <p:cNvSpPr>
            <a:spLocks noGrp="1"/>
          </p:cNvSpPr>
          <p:nvPr>
            <p:ph type="pic" sz="quarter" idx="14"/>
          </p:nvPr>
        </p:nvSpPr>
        <p:spPr>
          <a:xfrm>
            <a:off x="583200" y="1647825"/>
            <a:ext cx="15102000" cy="5847800"/>
          </a:xfrm>
          <a:solidFill>
            <a:schemeClr val="accent5">
              <a:lumMod val="40000"/>
              <a:lumOff val="60000"/>
            </a:schemeClr>
          </a:solidFill>
          <a:ln>
            <a:solidFill>
              <a:schemeClr val="tx1"/>
            </a:solidFill>
          </a:ln>
        </p:spPr>
        <p:txBody>
          <a:bodyPr/>
          <a:lstStyle>
            <a:lvl1pPr marL="0" indent="0">
              <a:buNone/>
              <a:defRPr/>
            </a:lvl1pPr>
          </a:lstStyle>
          <a:p>
            <a:endParaRPr lang="lt-LT"/>
          </a:p>
        </p:txBody>
      </p:sp>
      <p:sp>
        <p:nvSpPr>
          <p:cNvPr id="64" name="Text Placeholder 49">
            <a:extLst>
              <a:ext uri="{FF2B5EF4-FFF2-40B4-BE49-F238E27FC236}">
                <a16:creationId xmlns:a16="http://schemas.microsoft.com/office/drawing/2014/main" id="{2D920830-E2B1-2D45-BCC9-B5EE496C1DC3}"/>
              </a:ext>
            </a:extLst>
          </p:cNvPr>
          <p:cNvSpPr>
            <a:spLocks noGrp="1"/>
          </p:cNvSpPr>
          <p:nvPr>
            <p:ph type="body" sz="quarter" idx="11" hasCustomPrompt="1"/>
          </p:nvPr>
        </p:nvSpPr>
        <p:spPr>
          <a:xfrm>
            <a:off x="585352" y="6181200"/>
            <a:ext cx="7556500" cy="2439735"/>
          </a:xfrm>
          <a:prstGeom prst="rect">
            <a:avLst/>
          </a:prstGeom>
          <a:solidFill>
            <a:schemeClr val="bg2"/>
          </a:solidFill>
          <a:ln>
            <a:solidFill>
              <a:schemeClr val="tx1"/>
            </a:solidFill>
          </a:ln>
        </p:spPr>
        <p:txBody>
          <a:bodyPr vert="horz" wrap="square" lIns="468000" tIns="396000" rIns="503999" bIns="396000" rtlCol="0" anchor="b">
            <a:spAutoFit/>
          </a:bodyPr>
          <a:lstStyle>
            <a:lvl1pPr marL="12700" marR="5080" indent="0" algn="l" defTabSz="914400" rtl="0" eaLnBrk="1" latinLnBrk="0" hangingPunct="1">
              <a:lnSpc>
                <a:spcPct val="116700"/>
              </a:lnSpc>
              <a:spcBef>
                <a:spcPts val="95"/>
              </a:spcBef>
              <a:buNone/>
              <a:defRPr lang="en-GB" sz="4800" kern="1200" dirty="0" smtClean="0">
                <a:solidFill>
                  <a:schemeClr val="tx1"/>
                </a:solidFill>
                <a:latin typeface="Verdana"/>
                <a:cs typeface="Verdana"/>
              </a:defRPr>
            </a:lvl1pPr>
          </a:lstStyle>
          <a:p>
            <a:pPr marL="12700" marR="5080" lvl="0" algn="l" defTabSz="914400" rtl="0" eaLnBrk="1" latinLnBrk="0" hangingPunct="1">
              <a:lnSpc>
                <a:spcPct val="116700"/>
              </a:lnSpc>
              <a:spcBef>
                <a:spcPts val="95"/>
              </a:spcBef>
            </a:pPr>
            <a:r>
              <a:rPr lang="en-GB" dirty="0"/>
              <a:t>Insert your slide header here</a:t>
            </a:r>
          </a:p>
        </p:txBody>
      </p:sp>
      <p:sp>
        <p:nvSpPr>
          <p:cNvPr id="5" name="object 38">
            <a:extLst>
              <a:ext uri="{FF2B5EF4-FFF2-40B4-BE49-F238E27FC236}">
                <a16:creationId xmlns:a16="http://schemas.microsoft.com/office/drawing/2014/main" id="{549D6EDB-E44E-425B-AD3F-473E293B9DEB}"/>
              </a:ext>
            </a:extLst>
          </p:cNvPr>
          <p:cNvSpPr/>
          <p:nvPr userDrawn="1"/>
        </p:nvSpPr>
        <p:spPr>
          <a:xfrm>
            <a:off x="13279131" y="7495625"/>
            <a:ext cx="45719" cy="1122979"/>
          </a:xfrm>
          <a:custGeom>
            <a:avLst/>
            <a:gdLst/>
            <a:ahLst/>
            <a:cxnLst/>
            <a:rect l="l" t="t" r="r" b="b"/>
            <a:pathLst>
              <a:path h="1148079">
                <a:moveTo>
                  <a:pt x="0" y="0"/>
                </a:moveTo>
                <a:lnTo>
                  <a:pt x="0" y="1147876"/>
                </a:lnTo>
              </a:path>
            </a:pathLst>
          </a:custGeom>
          <a:ln w="6350">
            <a:solidFill>
              <a:schemeClr val="tx1"/>
            </a:solidFill>
          </a:ln>
        </p:spPr>
        <p:txBody>
          <a:bodyPr wrap="square" lIns="0" tIns="0" rIns="0" bIns="0" rtlCol="0"/>
          <a:lstStyle/>
          <a:p>
            <a:endParaRPr/>
          </a:p>
        </p:txBody>
      </p:sp>
      <p:pic>
        <p:nvPicPr>
          <p:cNvPr id="4" name="Picture 3">
            <a:extLst>
              <a:ext uri="{FF2B5EF4-FFF2-40B4-BE49-F238E27FC236}">
                <a16:creationId xmlns:a16="http://schemas.microsoft.com/office/drawing/2014/main" id="{556F4F59-4108-4BCB-95DA-D608CF01897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966"/>
          <a:stretch/>
        </p:blipFill>
        <p:spPr>
          <a:xfrm>
            <a:off x="578397" y="505373"/>
            <a:ext cx="1225004" cy="1152229"/>
          </a:xfrm>
          <a:prstGeom prst="rect">
            <a:avLst/>
          </a:prstGeom>
        </p:spPr>
      </p:pic>
    </p:spTree>
    <p:extLst>
      <p:ext uri="{BB962C8B-B14F-4D97-AF65-F5344CB8AC3E}">
        <p14:creationId xmlns:p14="http://schemas.microsoft.com/office/powerpoint/2010/main" val="615118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Blue frame with title bottom">
    <p:bg>
      <p:bgPr>
        <a:solidFill>
          <a:schemeClr val="tx1"/>
        </a:solidFill>
        <a:effectLst/>
      </p:bgPr>
    </p:bg>
    <p:spTree>
      <p:nvGrpSpPr>
        <p:cNvPr id="1" name=""/>
        <p:cNvGrpSpPr/>
        <p:nvPr/>
      </p:nvGrpSpPr>
      <p:grpSpPr>
        <a:xfrm>
          <a:off x="0" y="0"/>
          <a:ext cx="0" cy="0"/>
          <a:chOff x="0" y="0"/>
          <a:chExt cx="0" cy="0"/>
        </a:xfrm>
      </p:grpSpPr>
      <p:sp>
        <p:nvSpPr>
          <p:cNvPr id="28" name="object 26">
            <a:extLst>
              <a:ext uri="{FF2B5EF4-FFF2-40B4-BE49-F238E27FC236}">
                <a16:creationId xmlns:a16="http://schemas.microsoft.com/office/drawing/2014/main" id="{9E7880C2-FDA0-2F41-B446-73F75FADB3AE}"/>
              </a:ext>
            </a:extLst>
          </p:cNvPr>
          <p:cNvSpPr/>
          <p:nvPr userDrawn="1"/>
        </p:nvSpPr>
        <p:spPr>
          <a:xfrm>
            <a:off x="581974" y="0"/>
            <a:ext cx="0" cy="9144000"/>
          </a:xfrm>
          <a:custGeom>
            <a:avLst/>
            <a:gdLst/>
            <a:ahLst/>
            <a:cxnLst/>
            <a:rect l="l" t="t" r="r" b="b"/>
            <a:pathLst>
              <a:path h="9144000">
                <a:moveTo>
                  <a:pt x="0" y="0"/>
                </a:moveTo>
                <a:lnTo>
                  <a:pt x="0" y="9144000"/>
                </a:lnTo>
              </a:path>
            </a:pathLst>
          </a:custGeom>
          <a:ln w="6350">
            <a:solidFill>
              <a:schemeClr val="bg1"/>
            </a:solidFill>
          </a:ln>
        </p:spPr>
        <p:txBody>
          <a:bodyPr wrap="square" lIns="0" tIns="0" rIns="0" bIns="0" rtlCol="0"/>
          <a:lstStyle/>
          <a:p>
            <a:endParaRPr/>
          </a:p>
        </p:txBody>
      </p:sp>
      <p:sp>
        <p:nvSpPr>
          <p:cNvPr id="29" name="object 27">
            <a:extLst>
              <a:ext uri="{FF2B5EF4-FFF2-40B4-BE49-F238E27FC236}">
                <a16:creationId xmlns:a16="http://schemas.microsoft.com/office/drawing/2014/main" id="{9AE7C9E1-FCE3-FD48-B343-14BDBA38950C}"/>
              </a:ext>
            </a:extLst>
          </p:cNvPr>
          <p:cNvSpPr/>
          <p:nvPr userDrawn="1"/>
        </p:nvSpPr>
        <p:spPr>
          <a:xfrm>
            <a:off x="15683974" y="0"/>
            <a:ext cx="0" cy="9144000"/>
          </a:xfrm>
          <a:custGeom>
            <a:avLst/>
            <a:gdLst/>
            <a:ahLst/>
            <a:cxnLst/>
            <a:rect l="l" t="t" r="r" b="b"/>
            <a:pathLst>
              <a:path h="9144000">
                <a:moveTo>
                  <a:pt x="0" y="0"/>
                </a:moveTo>
                <a:lnTo>
                  <a:pt x="0" y="9144000"/>
                </a:lnTo>
              </a:path>
            </a:pathLst>
          </a:custGeom>
          <a:ln w="6350">
            <a:solidFill>
              <a:schemeClr val="tx2"/>
            </a:solidFill>
          </a:ln>
        </p:spPr>
        <p:txBody>
          <a:bodyPr wrap="square" lIns="0" tIns="0" rIns="0" bIns="0" rtlCol="0"/>
          <a:lstStyle/>
          <a:p>
            <a:endParaRPr/>
          </a:p>
        </p:txBody>
      </p:sp>
      <p:sp>
        <p:nvSpPr>
          <p:cNvPr id="30" name="object 28">
            <a:extLst>
              <a:ext uri="{FF2B5EF4-FFF2-40B4-BE49-F238E27FC236}">
                <a16:creationId xmlns:a16="http://schemas.microsoft.com/office/drawing/2014/main" id="{B7626B19-A642-C146-B4EA-67E0BA794663}"/>
              </a:ext>
            </a:extLst>
          </p:cNvPr>
          <p:cNvSpPr/>
          <p:nvPr userDrawn="1"/>
        </p:nvSpPr>
        <p:spPr>
          <a:xfrm>
            <a:off x="0" y="505374"/>
            <a:ext cx="16256000" cy="0"/>
          </a:xfrm>
          <a:custGeom>
            <a:avLst/>
            <a:gdLst/>
            <a:ahLst/>
            <a:cxnLst/>
            <a:rect l="l" t="t" r="r" b="b"/>
            <a:pathLst>
              <a:path w="16256000">
                <a:moveTo>
                  <a:pt x="16256000" y="0"/>
                </a:moveTo>
                <a:lnTo>
                  <a:pt x="0" y="0"/>
                </a:lnTo>
              </a:path>
            </a:pathLst>
          </a:custGeom>
          <a:ln w="6350">
            <a:solidFill>
              <a:schemeClr val="bg1"/>
            </a:solidFill>
          </a:ln>
        </p:spPr>
        <p:txBody>
          <a:bodyPr wrap="square" lIns="0" tIns="0" rIns="0" bIns="0" rtlCol="0"/>
          <a:lstStyle/>
          <a:p>
            <a:endParaRPr/>
          </a:p>
        </p:txBody>
      </p:sp>
      <p:sp>
        <p:nvSpPr>
          <p:cNvPr id="31" name="object 29">
            <a:extLst>
              <a:ext uri="{FF2B5EF4-FFF2-40B4-BE49-F238E27FC236}">
                <a16:creationId xmlns:a16="http://schemas.microsoft.com/office/drawing/2014/main" id="{0EFE4D31-8430-9D42-96B4-0F41B3531A9F}"/>
              </a:ext>
            </a:extLst>
          </p:cNvPr>
          <p:cNvSpPr/>
          <p:nvPr userDrawn="1"/>
        </p:nvSpPr>
        <p:spPr>
          <a:xfrm>
            <a:off x="0" y="8621575"/>
            <a:ext cx="16256000" cy="0"/>
          </a:xfrm>
          <a:custGeom>
            <a:avLst/>
            <a:gdLst/>
            <a:ahLst/>
            <a:cxnLst/>
            <a:rect l="l" t="t" r="r" b="b"/>
            <a:pathLst>
              <a:path w="16256000">
                <a:moveTo>
                  <a:pt x="16256000" y="0"/>
                </a:moveTo>
                <a:lnTo>
                  <a:pt x="0" y="0"/>
                </a:lnTo>
              </a:path>
            </a:pathLst>
          </a:custGeom>
          <a:ln w="6350">
            <a:solidFill>
              <a:schemeClr val="bg1"/>
            </a:solidFill>
          </a:ln>
        </p:spPr>
        <p:txBody>
          <a:bodyPr wrap="square" lIns="0" tIns="0" rIns="0" bIns="0" rtlCol="0"/>
          <a:lstStyle/>
          <a:p>
            <a:endParaRPr/>
          </a:p>
        </p:txBody>
      </p:sp>
      <p:sp>
        <p:nvSpPr>
          <p:cNvPr id="33" name="object 31">
            <a:extLst>
              <a:ext uri="{FF2B5EF4-FFF2-40B4-BE49-F238E27FC236}">
                <a16:creationId xmlns:a16="http://schemas.microsoft.com/office/drawing/2014/main" id="{1D666E7C-46FD-F344-B8FE-6CC9BB838C04}"/>
              </a:ext>
            </a:extLst>
          </p:cNvPr>
          <p:cNvSpPr/>
          <p:nvPr userDrawn="1"/>
        </p:nvSpPr>
        <p:spPr>
          <a:xfrm>
            <a:off x="15683974" y="0"/>
            <a:ext cx="0" cy="9144000"/>
          </a:xfrm>
          <a:custGeom>
            <a:avLst/>
            <a:gdLst/>
            <a:ahLst/>
            <a:cxnLst/>
            <a:rect l="l" t="t" r="r" b="b"/>
            <a:pathLst>
              <a:path h="9144000">
                <a:moveTo>
                  <a:pt x="0" y="0"/>
                </a:moveTo>
                <a:lnTo>
                  <a:pt x="0" y="9144000"/>
                </a:lnTo>
              </a:path>
            </a:pathLst>
          </a:custGeom>
          <a:ln w="6350">
            <a:solidFill>
              <a:schemeClr val="bg1"/>
            </a:solidFill>
          </a:ln>
        </p:spPr>
        <p:txBody>
          <a:bodyPr wrap="square" lIns="0" tIns="0" rIns="0" bIns="0" rtlCol="0"/>
          <a:lstStyle/>
          <a:p>
            <a:endParaRPr/>
          </a:p>
        </p:txBody>
      </p:sp>
      <p:sp>
        <p:nvSpPr>
          <p:cNvPr id="35" name="object 33">
            <a:extLst>
              <a:ext uri="{FF2B5EF4-FFF2-40B4-BE49-F238E27FC236}">
                <a16:creationId xmlns:a16="http://schemas.microsoft.com/office/drawing/2014/main" id="{F0F06BB6-6F95-2A4C-A61C-F8C8BD389AD5}"/>
              </a:ext>
            </a:extLst>
          </p:cNvPr>
          <p:cNvSpPr/>
          <p:nvPr userDrawn="1"/>
        </p:nvSpPr>
        <p:spPr>
          <a:xfrm>
            <a:off x="581769" y="1648374"/>
            <a:ext cx="15102205" cy="0"/>
          </a:xfrm>
          <a:custGeom>
            <a:avLst/>
            <a:gdLst/>
            <a:ahLst/>
            <a:cxnLst/>
            <a:rect l="l" t="t" r="r" b="b"/>
            <a:pathLst>
              <a:path w="15102205">
                <a:moveTo>
                  <a:pt x="15102001" y="0"/>
                </a:moveTo>
                <a:lnTo>
                  <a:pt x="0" y="0"/>
                </a:lnTo>
              </a:path>
            </a:pathLst>
          </a:custGeom>
          <a:ln w="6350">
            <a:solidFill>
              <a:schemeClr val="tx2"/>
            </a:solidFill>
          </a:ln>
        </p:spPr>
        <p:txBody>
          <a:bodyPr wrap="square" lIns="0" tIns="0" rIns="0" bIns="0" rtlCol="0"/>
          <a:lstStyle/>
          <a:p>
            <a:endParaRPr/>
          </a:p>
        </p:txBody>
      </p:sp>
      <p:sp>
        <p:nvSpPr>
          <p:cNvPr id="37" name="object 35">
            <a:extLst>
              <a:ext uri="{FF2B5EF4-FFF2-40B4-BE49-F238E27FC236}">
                <a16:creationId xmlns:a16="http://schemas.microsoft.com/office/drawing/2014/main" id="{AC56BAB9-BB54-3F43-8F12-6DD393E23109}"/>
              </a:ext>
            </a:extLst>
          </p:cNvPr>
          <p:cNvSpPr/>
          <p:nvPr userDrawn="1"/>
        </p:nvSpPr>
        <p:spPr>
          <a:xfrm>
            <a:off x="572025" y="7495625"/>
            <a:ext cx="7543800" cy="0"/>
          </a:xfrm>
          <a:custGeom>
            <a:avLst/>
            <a:gdLst/>
            <a:ahLst/>
            <a:cxnLst/>
            <a:rect l="l" t="t" r="r" b="b"/>
            <a:pathLst>
              <a:path w="7543800">
                <a:moveTo>
                  <a:pt x="7543800" y="0"/>
                </a:moveTo>
                <a:lnTo>
                  <a:pt x="0" y="0"/>
                </a:lnTo>
              </a:path>
            </a:pathLst>
          </a:custGeom>
          <a:ln w="6350">
            <a:solidFill>
              <a:schemeClr val="bg1"/>
            </a:solidFill>
          </a:ln>
        </p:spPr>
        <p:txBody>
          <a:bodyPr wrap="square" lIns="0" tIns="0" rIns="0" bIns="0" rtlCol="0"/>
          <a:lstStyle/>
          <a:p>
            <a:endParaRPr/>
          </a:p>
        </p:txBody>
      </p:sp>
      <p:sp>
        <p:nvSpPr>
          <p:cNvPr id="53" name="Text Placeholder 51">
            <a:extLst>
              <a:ext uri="{FF2B5EF4-FFF2-40B4-BE49-F238E27FC236}">
                <a16:creationId xmlns:a16="http://schemas.microsoft.com/office/drawing/2014/main" id="{CFFD11C3-4B7C-BF4F-BEFF-576F7A6A0576}"/>
              </a:ext>
            </a:extLst>
          </p:cNvPr>
          <p:cNvSpPr>
            <a:spLocks noGrp="1"/>
          </p:cNvSpPr>
          <p:nvPr>
            <p:ph type="body" sz="quarter" idx="13" hasCustomPrompt="1"/>
          </p:nvPr>
        </p:nvSpPr>
        <p:spPr>
          <a:xfrm>
            <a:off x="13475266" y="7655652"/>
            <a:ext cx="1974567" cy="780792"/>
          </a:xfrm>
          <a:noFill/>
        </p:spPr>
        <p:txBody>
          <a:bodyPr anchor="ctr">
            <a:noAutofit/>
          </a:bodyPr>
          <a:lstStyle>
            <a:lvl1pPr marL="0" indent="0" algn="ctr">
              <a:lnSpc>
                <a:spcPct val="110000"/>
              </a:lnSpc>
              <a:spcBef>
                <a:spcPts val="0"/>
              </a:spcBef>
              <a:buNone/>
              <a:defRPr sz="1800">
                <a:solidFill>
                  <a:schemeClr val="bg1"/>
                </a:solidFill>
              </a:defRPr>
            </a:lvl1pPr>
            <a:lvl2pPr marL="609585" indent="0">
              <a:buNone/>
              <a:defRPr sz="1800"/>
            </a:lvl2pPr>
            <a:lvl3pPr marL="1219170" indent="0">
              <a:buNone/>
              <a:defRPr sz="1800"/>
            </a:lvl3pPr>
            <a:lvl4pPr marL="1828755" indent="0">
              <a:buNone/>
              <a:defRPr sz="1800"/>
            </a:lvl4pPr>
            <a:lvl5pPr marL="2438339" indent="0">
              <a:buNone/>
              <a:defRPr sz="1800"/>
            </a:lvl5pPr>
          </a:lstStyle>
          <a:p>
            <a:pPr lvl="0"/>
            <a:r>
              <a:rPr lang="en-GB"/>
              <a:t>Year</a:t>
            </a:r>
            <a:endParaRPr lang="en-GB" dirty="0"/>
          </a:p>
        </p:txBody>
      </p:sp>
      <p:sp>
        <p:nvSpPr>
          <p:cNvPr id="54" name="Text Placeholder 51">
            <a:extLst>
              <a:ext uri="{FF2B5EF4-FFF2-40B4-BE49-F238E27FC236}">
                <a16:creationId xmlns:a16="http://schemas.microsoft.com/office/drawing/2014/main" id="{6FF47DEA-BF0A-5C4C-AAAA-F9C49562ED86}"/>
              </a:ext>
            </a:extLst>
          </p:cNvPr>
          <p:cNvSpPr>
            <a:spLocks noGrp="1"/>
          </p:cNvSpPr>
          <p:nvPr>
            <p:ph type="body" sz="quarter" idx="12"/>
          </p:nvPr>
        </p:nvSpPr>
        <p:spPr>
          <a:xfrm>
            <a:off x="8466812" y="7655652"/>
            <a:ext cx="4487359" cy="780792"/>
          </a:xfrm>
          <a:noFill/>
        </p:spPr>
        <p:txBody>
          <a:bodyPr lIns="0" rIns="0" anchor="ctr">
            <a:noAutofit/>
          </a:bodyPr>
          <a:lstStyle>
            <a:lvl1pPr marL="0" indent="0">
              <a:lnSpc>
                <a:spcPct val="110000"/>
              </a:lnSpc>
              <a:spcBef>
                <a:spcPts val="0"/>
              </a:spcBef>
              <a:buNone/>
              <a:defRPr sz="1800">
                <a:solidFill>
                  <a:schemeClr val="bg1"/>
                </a:solidFill>
              </a:defRPr>
            </a:lvl1pPr>
            <a:lvl2pPr marL="609585" indent="0">
              <a:buNone/>
              <a:defRPr sz="1800"/>
            </a:lvl2pPr>
            <a:lvl3pPr marL="1219170" indent="0">
              <a:buNone/>
              <a:defRPr sz="1800"/>
            </a:lvl3pPr>
            <a:lvl4pPr marL="1828755" indent="0">
              <a:buNone/>
              <a:defRPr sz="1800"/>
            </a:lvl4pPr>
            <a:lvl5pPr marL="2438339" indent="0">
              <a:buNone/>
              <a:defRPr sz="1800"/>
            </a:lvl5pPr>
          </a:lstStyle>
          <a:p>
            <a:pPr lvl="0"/>
            <a:r>
              <a:rPr lang="en-GB" dirty="0"/>
              <a:t>Insert additional text here</a:t>
            </a:r>
          </a:p>
        </p:txBody>
      </p:sp>
      <p:sp>
        <p:nvSpPr>
          <p:cNvPr id="3" name="Picture Placeholder 2">
            <a:extLst>
              <a:ext uri="{FF2B5EF4-FFF2-40B4-BE49-F238E27FC236}">
                <a16:creationId xmlns:a16="http://schemas.microsoft.com/office/drawing/2014/main" id="{3017BF04-AE77-4510-A57A-A4D8918446E1}"/>
              </a:ext>
            </a:extLst>
          </p:cNvPr>
          <p:cNvSpPr>
            <a:spLocks noGrp="1"/>
          </p:cNvSpPr>
          <p:nvPr>
            <p:ph type="pic" sz="quarter" idx="14"/>
          </p:nvPr>
        </p:nvSpPr>
        <p:spPr>
          <a:xfrm>
            <a:off x="583200" y="1647825"/>
            <a:ext cx="15102000" cy="5847800"/>
          </a:xfrm>
          <a:solidFill>
            <a:schemeClr val="accent5">
              <a:lumMod val="40000"/>
              <a:lumOff val="60000"/>
            </a:schemeClr>
          </a:solidFill>
          <a:ln>
            <a:solidFill>
              <a:schemeClr val="bg1"/>
            </a:solidFill>
          </a:ln>
        </p:spPr>
        <p:txBody>
          <a:bodyPr/>
          <a:lstStyle>
            <a:lvl1pPr marL="0" indent="0">
              <a:buNone/>
              <a:defRPr/>
            </a:lvl1pPr>
          </a:lstStyle>
          <a:p>
            <a:endParaRPr lang="lt-LT"/>
          </a:p>
        </p:txBody>
      </p:sp>
      <p:sp>
        <p:nvSpPr>
          <p:cNvPr id="64" name="Text Placeholder 49">
            <a:extLst>
              <a:ext uri="{FF2B5EF4-FFF2-40B4-BE49-F238E27FC236}">
                <a16:creationId xmlns:a16="http://schemas.microsoft.com/office/drawing/2014/main" id="{2D920830-E2B1-2D45-BCC9-B5EE496C1DC3}"/>
              </a:ext>
            </a:extLst>
          </p:cNvPr>
          <p:cNvSpPr>
            <a:spLocks noGrp="1"/>
          </p:cNvSpPr>
          <p:nvPr>
            <p:ph type="body" sz="quarter" idx="11" hasCustomPrompt="1"/>
          </p:nvPr>
        </p:nvSpPr>
        <p:spPr>
          <a:xfrm>
            <a:off x="585352" y="6181200"/>
            <a:ext cx="7556500" cy="2439735"/>
          </a:xfrm>
          <a:prstGeom prst="rect">
            <a:avLst/>
          </a:prstGeom>
          <a:solidFill>
            <a:schemeClr val="tx1"/>
          </a:solidFill>
          <a:ln>
            <a:solidFill>
              <a:schemeClr val="bg1"/>
            </a:solidFill>
          </a:ln>
        </p:spPr>
        <p:txBody>
          <a:bodyPr vert="horz" wrap="square" lIns="468000" tIns="396000" rIns="503999" bIns="396000" rtlCol="0" anchor="b">
            <a:spAutoFit/>
          </a:bodyPr>
          <a:lstStyle>
            <a:lvl1pPr marL="12700" marR="5080" indent="0" algn="l" defTabSz="914400" rtl="0" eaLnBrk="1" latinLnBrk="0" hangingPunct="1">
              <a:lnSpc>
                <a:spcPct val="116700"/>
              </a:lnSpc>
              <a:spcBef>
                <a:spcPts val="95"/>
              </a:spcBef>
              <a:buNone/>
              <a:defRPr lang="en-GB" sz="4800" kern="1200" dirty="0" smtClean="0">
                <a:solidFill>
                  <a:schemeClr val="bg1"/>
                </a:solidFill>
                <a:latin typeface="Verdana"/>
                <a:cs typeface="Verdana"/>
              </a:defRPr>
            </a:lvl1pPr>
          </a:lstStyle>
          <a:p>
            <a:pPr marL="12700" marR="5080" lvl="0" algn="l" defTabSz="914400" rtl="0" eaLnBrk="1" latinLnBrk="0" hangingPunct="1">
              <a:lnSpc>
                <a:spcPct val="116700"/>
              </a:lnSpc>
              <a:spcBef>
                <a:spcPts val="95"/>
              </a:spcBef>
            </a:pPr>
            <a:r>
              <a:rPr lang="en-GB" dirty="0"/>
              <a:t>Insert your slide header here</a:t>
            </a:r>
          </a:p>
        </p:txBody>
      </p:sp>
      <p:pic>
        <p:nvPicPr>
          <p:cNvPr id="2" name="Picture 1">
            <a:extLst>
              <a:ext uri="{FF2B5EF4-FFF2-40B4-BE49-F238E27FC236}">
                <a16:creationId xmlns:a16="http://schemas.microsoft.com/office/drawing/2014/main" id="{F05AB776-7A32-40A4-8613-EAAA805E7EA3}"/>
              </a:ext>
            </a:extLst>
          </p:cNvPr>
          <p:cNvPicPr>
            <a:picLocks noChangeAspect="1"/>
          </p:cNvPicPr>
          <p:nvPr userDrawn="1"/>
        </p:nvPicPr>
        <p:blipFill rotWithShape="1">
          <a:blip r:embed="rId2"/>
          <a:srcRect l="-1" r="-1963"/>
          <a:stretch/>
        </p:blipFill>
        <p:spPr>
          <a:xfrm>
            <a:off x="578596" y="505374"/>
            <a:ext cx="3586997" cy="1143000"/>
          </a:xfrm>
          <a:prstGeom prst="rect">
            <a:avLst/>
          </a:prstGeom>
        </p:spPr>
      </p:pic>
      <p:sp>
        <p:nvSpPr>
          <p:cNvPr id="5" name="object 38">
            <a:extLst>
              <a:ext uri="{FF2B5EF4-FFF2-40B4-BE49-F238E27FC236}">
                <a16:creationId xmlns:a16="http://schemas.microsoft.com/office/drawing/2014/main" id="{549D6EDB-E44E-425B-AD3F-473E293B9DEB}"/>
              </a:ext>
            </a:extLst>
          </p:cNvPr>
          <p:cNvSpPr/>
          <p:nvPr userDrawn="1"/>
        </p:nvSpPr>
        <p:spPr>
          <a:xfrm>
            <a:off x="13279131" y="7495625"/>
            <a:ext cx="45719" cy="1122979"/>
          </a:xfrm>
          <a:custGeom>
            <a:avLst/>
            <a:gdLst/>
            <a:ahLst/>
            <a:cxnLst/>
            <a:rect l="l" t="t" r="r" b="b"/>
            <a:pathLst>
              <a:path h="1148079">
                <a:moveTo>
                  <a:pt x="0" y="0"/>
                </a:moveTo>
                <a:lnTo>
                  <a:pt x="0" y="1147876"/>
                </a:lnTo>
              </a:path>
            </a:pathLst>
          </a:custGeom>
          <a:ln w="6350">
            <a:solidFill>
              <a:srgbClr val="FFFFFF"/>
            </a:solidFill>
          </a:ln>
        </p:spPr>
        <p:txBody>
          <a:bodyPr wrap="square" lIns="0" tIns="0" rIns="0" bIns="0" rtlCol="0"/>
          <a:lstStyle/>
          <a:p>
            <a:endParaRPr/>
          </a:p>
        </p:txBody>
      </p:sp>
    </p:spTree>
    <p:extLst>
      <p:ext uri="{BB962C8B-B14F-4D97-AF65-F5344CB8AC3E}">
        <p14:creationId xmlns:p14="http://schemas.microsoft.com/office/powerpoint/2010/main" val="871025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5_Blue frame with title bottom">
    <p:bg>
      <p:bgPr>
        <a:solidFill>
          <a:schemeClr val="bg2"/>
        </a:solidFill>
        <a:effectLst/>
      </p:bgPr>
    </p:bg>
    <p:spTree>
      <p:nvGrpSpPr>
        <p:cNvPr id="1" name=""/>
        <p:cNvGrpSpPr/>
        <p:nvPr/>
      </p:nvGrpSpPr>
      <p:grpSpPr>
        <a:xfrm>
          <a:off x="0" y="0"/>
          <a:ext cx="0" cy="0"/>
          <a:chOff x="0" y="0"/>
          <a:chExt cx="0" cy="0"/>
        </a:xfrm>
      </p:grpSpPr>
      <p:sp>
        <p:nvSpPr>
          <p:cNvPr id="28" name="object 26">
            <a:extLst>
              <a:ext uri="{FF2B5EF4-FFF2-40B4-BE49-F238E27FC236}">
                <a16:creationId xmlns:a16="http://schemas.microsoft.com/office/drawing/2014/main" id="{9E7880C2-FDA0-2F41-B446-73F75FADB3AE}"/>
              </a:ext>
            </a:extLst>
          </p:cNvPr>
          <p:cNvSpPr/>
          <p:nvPr userDrawn="1"/>
        </p:nvSpPr>
        <p:spPr>
          <a:xfrm>
            <a:off x="581974" y="0"/>
            <a:ext cx="0" cy="9144000"/>
          </a:xfrm>
          <a:custGeom>
            <a:avLst/>
            <a:gdLst/>
            <a:ahLst/>
            <a:cxnLst/>
            <a:rect l="l" t="t" r="r" b="b"/>
            <a:pathLst>
              <a:path h="9144000">
                <a:moveTo>
                  <a:pt x="0" y="0"/>
                </a:moveTo>
                <a:lnTo>
                  <a:pt x="0" y="9144000"/>
                </a:lnTo>
              </a:path>
            </a:pathLst>
          </a:custGeom>
          <a:ln w="6350">
            <a:solidFill>
              <a:schemeClr val="tx1"/>
            </a:solidFill>
          </a:ln>
        </p:spPr>
        <p:txBody>
          <a:bodyPr wrap="square" lIns="0" tIns="0" rIns="0" bIns="0" rtlCol="0"/>
          <a:lstStyle/>
          <a:p>
            <a:endParaRPr/>
          </a:p>
        </p:txBody>
      </p:sp>
      <p:sp>
        <p:nvSpPr>
          <p:cNvPr id="29" name="object 27">
            <a:extLst>
              <a:ext uri="{FF2B5EF4-FFF2-40B4-BE49-F238E27FC236}">
                <a16:creationId xmlns:a16="http://schemas.microsoft.com/office/drawing/2014/main" id="{9AE7C9E1-FCE3-FD48-B343-14BDBA38950C}"/>
              </a:ext>
            </a:extLst>
          </p:cNvPr>
          <p:cNvSpPr/>
          <p:nvPr userDrawn="1"/>
        </p:nvSpPr>
        <p:spPr>
          <a:xfrm>
            <a:off x="15683974" y="0"/>
            <a:ext cx="0" cy="9144000"/>
          </a:xfrm>
          <a:custGeom>
            <a:avLst/>
            <a:gdLst/>
            <a:ahLst/>
            <a:cxnLst/>
            <a:rect l="l" t="t" r="r" b="b"/>
            <a:pathLst>
              <a:path h="9144000">
                <a:moveTo>
                  <a:pt x="0" y="0"/>
                </a:moveTo>
                <a:lnTo>
                  <a:pt x="0" y="9144000"/>
                </a:lnTo>
              </a:path>
            </a:pathLst>
          </a:custGeom>
          <a:ln w="6350">
            <a:solidFill>
              <a:schemeClr val="tx2"/>
            </a:solidFill>
          </a:ln>
        </p:spPr>
        <p:txBody>
          <a:bodyPr wrap="square" lIns="0" tIns="0" rIns="0" bIns="0" rtlCol="0"/>
          <a:lstStyle/>
          <a:p>
            <a:endParaRPr/>
          </a:p>
        </p:txBody>
      </p:sp>
      <p:sp>
        <p:nvSpPr>
          <p:cNvPr id="30" name="object 28">
            <a:extLst>
              <a:ext uri="{FF2B5EF4-FFF2-40B4-BE49-F238E27FC236}">
                <a16:creationId xmlns:a16="http://schemas.microsoft.com/office/drawing/2014/main" id="{B7626B19-A642-C146-B4EA-67E0BA794663}"/>
              </a:ext>
            </a:extLst>
          </p:cNvPr>
          <p:cNvSpPr/>
          <p:nvPr userDrawn="1"/>
        </p:nvSpPr>
        <p:spPr>
          <a:xfrm>
            <a:off x="0" y="505374"/>
            <a:ext cx="16256000" cy="0"/>
          </a:xfrm>
          <a:custGeom>
            <a:avLst/>
            <a:gdLst/>
            <a:ahLst/>
            <a:cxnLst/>
            <a:rect l="l" t="t" r="r" b="b"/>
            <a:pathLst>
              <a:path w="16256000">
                <a:moveTo>
                  <a:pt x="16256000" y="0"/>
                </a:moveTo>
                <a:lnTo>
                  <a:pt x="0" y="0"/>
                </a:lnTo>
              </a:path>
            </a:pathLst>
          </a:custGeom>
          <a:ln w="6350">
            <a:solidFill>
              <a:schemeClr val="tx1"/>
            </a:solidFill>
          </a:ln>
        </p:spPr>
        <p:txBody>
          <a:bodyPr wrap="square" lIns="0" tIns="0" rIns="0" bIns="0" rtlCol="0"/>
          <a:lstStyle/>
          <a:p>
            <a:endParaRPr/>
          </a:p>
        </p:txBody>
      </p:sp>
      <p:sp>
        <p:nvSpPr>
          <p:cNvPr id="31" name="object 29">
            <a:extLst>
              <a:ext uri="{FF2B5EF4-FFF2-40B4-BE49-F238E27FC236}">
                <a16:creationId xmlns:a16="http://schemas.microsoft.com/office/drawing/2014/main" id="{0EFE4D31-8430-9D42-96B4-0F41B3531A9F}"/>
              </a:ext>
            </a:extLst>
          </p:cNvPr>
          <p:cNvSpPr/>
          <p:nvPr userDrawn="1"/>
        </p:nvSpPr>
        <p:spPr>
          <a:xfrm>
            <a:off x="0" y="8621575"/>
            <a:ext cx="16256000" cy="0"/>
          </a:xfrm>
          <a:custGeom>
            <a:avLst/>
            <a:gdLst/>
            <a:ahLst/>
            <a:cxnLst/>
            <a:rect l="l" t="t" r="r" b="b"/>
            <a:pathLst>
              <a:path w="16256000">
                <a:moveTo>
                  <a:pt x="16256000" y="0"/>
                </a:moveTo>
                <a:lnTo>
                  <a:pt x="0" y="0"/>
                </a:lnTo>
              </a:path>
            </a:pathLst>
          </a:custGeom>
          <a:ln w="6350">
            <a:solidFill>
              <a:schemeClr val="tx1"/>
            </a:solidFill>
          </a:ln>
        </p:spPr>
        <p:txBody>
          <a:bodyPr wrap="square" lIns="0" tIns="0" rIns="0" bIns="0" rtlCol="0"/>
          <a:lstStyle/>
          <a:p>
            <a:endParaRPr/>
          </a:p>
        </p:txBody>
      </p:sp>
      <p:sp>
        <p:nvSpPr>
          <p:cNvPr id="33" name="object 31">
            <a:extLst>
              <a:ext uri="{FF2B5EF4-FFF2-40B4-BE49-F238E27FC236}">
                <a16:creationId xmlns:a16="http://schemas.microsoft.com/office/drawing/2014/main" id="{1D666E7C-46FD-F344-B8FE-6CC9BB838C04}"/>
              </a:ext>
            </a:extLst>
          </p:cNvPr>
          <p:cNvSpPr/>
          <p:nvPr userDrawn="1"/>
        </p:nvSpPr>
        <p:spPr>
          <a:xfrm>
            <a:off x="15683974" y="0"/>
            <a:ext cx="0" cy="9144000"/>
          </a:xfrm>
          <a:custGeom>
            <a:avLst/>
            <a:gdLst/>
            <a:ahLst/>
            <a:cxnLst/>
            <a:rect l="l" t="t" r="r" b="b"/>
            <a:pathLst>
              <a:path h="9144000">
                <a:moveTo>
                  <a:pt x="0" y="0"/>
                </a:moveTo>
                <a:lnTo>
                  <a:pt x="0" y="9144000"/>
                </a:lnTo>
              </a:path>
            </a:pathLst>
          </a:custGeom>
          <a:ln w="6350">
            <a:solidFill>
              <a:schemeClr val="tx1"/>
            </a:solidFill>
          </a:ln>
        </p:spPr>
        <p:txBody>
          <a:bodyPr wrap="square" lIns="0" tIns="0" rIns="0" bIns="0" rtlCol="0"/>
          <a:lstStyle/>
          <a:p>
            <a:endParaRPr/>
          </a:p>
        </p:txBody>
      </p:sp>
      <p:sp>
        <p:nvSpPr>
          <p:cNvPr id="35" name="object 33">
            <a:extLst>
              <a:ext uri="{FF2B5EF4-FFF2-40B4-BE49-F238E27FC236}">
                <a16:creationId xmlns:a16="http://schemas.microsoft.com/office/drawing/2014/main" id="{F0F06BB6-6F95-2A4C-A61C-F8C8BD389AD5}"/>
              </a:ext>
            </a:extLst>
          </p:cNvPr>
          <p:cNvSpPr/>
          <p:nvPr userDrawn="1"/>
        </p:nvSpPr>
        <p:spPr>
          <a:xfrm>
            <a:off x="581769" y="1648374"/>
            <a:ext cx="15102205" cy="0"/>
          </a:xfrm>
          <a:custGeom>
            <a:avLst/>
            <a:gdLst/>
            <a:ahLst/>
            <a:cxnLst/>
            <a:rect l="l" t="t" r="r" b="b"/>
            <a:pathLst>
              <a:path w="15102205">
                <a:moveTo>
                  <a:pt x="15102001" y="0"/>
                </a:moveTo>
                <a:lnTo>
                  <a:pt x="0" y="0"/>
                </a:lnTo>
              </a:path>
            </a:pathLst>
          </a:custGeom>
          <a:ln w="6350">
            <a:solidFill>
              <a:schemeClr val="tx1"/>
            </a:solidFill>
          </a:ln>
        </p:spPr>
        <p:txBody>
          <a:bodyPr wrap="square" lIns="0" tIns="0" rIns="0" bIns="0" rtlCol="0"/>
          <a:lstStyle/>
          <a:p>
            <a:endParaRPr/>
          </a:p>
        </p:txBody>
      </p:sp>
      <p:sp>
        <p:nvSpPr>
          <p:cNvPr id="37" name="object 35">
            <a:extLst>
              <a:ext uri="{FF2B5EF4-FFF2-40B4-BE49-F238E27FC236}">
                <a16:creationId xmlns:a16="http://schemas.microsoft.com/office/drawing/2014/main" id="{AC56BAB9-BB54-3F43-8F12-6DD393E23109}"/>
              </a:ext>
            </a:extLst>
          </p:cNvPr>
          <p:cNvSpPr/>
          <p:nvPr userDrawn="1"/>
        </p:nvSpPr>
        <p:spPr>
          <a:xfrm>
            <a:off x="572025" y="7495625"/>
            <a:ext cx="7543800" cy="0"/>
          </a:xfrm>
          <a:custGeom>
            <a:avLst/>
            <a:gdLst/>
            <a:ahLst/>
            <a:cxnLst/>
            <a:rect l="l" t="t" r="r" b="b"/>
            <a:pathLst>
              <a:path w="7543800">
                <a:moveTo>
                  <a:pt x="7543800" y="0"/>
                </a:moveTo>
                <a:lnTo>
                  <a:pt x="0" y="0"/>
                </a:lnTo>
              </a:path>
            </a:pathLst>
          </a:custGeom>
          <a:ln w="6350">
            <a:solidFill>
              <a:schemeClr val="bg1"/>
            </a:solidFill>
          </a:ln>
        </p:spPr>
        <p:txBody>
          <a:bodyPr wrap="square" lIns="0" tIns="0" rIns="0" bIns="0" rtlCol="0"/>
          <a:lstStyle/>
          <a:p>
            <a:endParaRPr/>
          </a:p>
        </p:txBody>
      </p:sp>
      <p:sp>
        <p:nvSpPr>
          <p:cNvPr id="53" name="Text Placeholder 51">
            <a:extLst>
              <a:ext uri="{FF2B5EF4-FFF2-40B4-BE49-F238E27FC236}">
                <a16:creationId xmlns:a16="http://schemas.microsoft.com/office/drawing/2014/main" id="{CFFD11C3-4B7C-BF4F-BEFF-576F7A6A0576}"/>
              </a:ext>
            </a:extLst>
          </p:cNvPr>
          <p:cNvSpPr>
            <a:spLocks noGrp="1"/>
          </p:cNvSpPr>
          <p:nvPr>
            <p:ph type="body" sz="quarter" idx="13" hasCustomPrompt="1"/>
          </p:nvPr>
        </p:nvSpPr>
        <p:spPr>
          <a:xfrm>
            <a:off x="13475266" y="7655652"/>
            <a:ext cx="1974567" cy="780792"/>
          </a:xfrm>
          <a:noFill/>
        </p:spPr>
        <p:txBody>
          <a:bodyPr anchor="ctr">
            <a:noAutofit/>
          </a:bodyPr>
          <a:lstStyle>
            <a:lvl1pPr marL="0" indent="0" algn="ctr">
              <a:lnSpc>
                <a:spcPct val="110000"/>
              </a:lnSpc>
              <a:spcBef>
                <a:spcPts val="0"/>
              </a:spcBef>
              <a:buNone/>
              <a:defRPr sz="1800">
                <a:solidFill>
                  <a:schemeClr val="tx1"/>
                </a:solidFill>
              </a:defRPr>
            </a:lvl1pPr>
            <a:lvl2pPr marL="609585" indent="0">
              <a:buNone/>
              <a:defRPr sz="1800"/>
            </a:lvl2pPr>
            <a:lvl3pPr marL="1219170" indent="0">
              <a:buNone/>
              <a:defRPr sz="1800"/>
            </a:lvl3pPr>
            <a:lvl4pPr marL="1828755" indent="0">
              <a:buNone/>
              <a:defRPr sz="1800"/>
            </a:lvl4pPr>
            <a:lvl5pPr marL="2438339" indent="0">
              <a:buNone/>
              <a:defRPr sz="1800"/>
            </a:lvl5pPr>
          </a:lstStyle>
          <a:p>
            <a:pPr lvl="0"/>
            <a:r>
              <a:rPr lang="en-GB"/>
              <a:t>Year</a:t>
            </a:r>
            <a:endParaRPr lang="en-GB" dirty="0"/>
          </a:p>
        </p:txBody>
      </p:sp>
      <p:sp>
        <p:nvSpPr>
          <p:cNvPr id="54" name="Text Placeholder 51">
            <a:extLst>
              <a:ext uri="{FF2B5EF4-FFF2-40B4-BE49-F238E27FC236}">
                <a16:creationId xmlns:a16="http://schemas.microsoft.com/office/drawing/2014/main" id="{6FF47DEA-BF0A-5C4C-AAAA-F9C49562ED86}"/>
              </a:ext>
            </a:extLst>
          </p:cNvPr>
          <p:cNvSpPr>
            <a:spLocks noGrp="1"/>
          </p:cNvSpPr>
          <p:nvPr>
            <p:ph type="body" sz="quarter" idx="12"/>
          </p:nvPr>
        </p:nvSpPr>
        <p:spPr>
          <a:xfrm>
            <a:off x="8466812" y="7655652"/>
            <a:ext cx="4487359" cy="780792"/>
          </a:xfrm>
          <a:noFill/>
        </p:spPr>
        <p:txBody>
          <a:bodyPr lIns="0" rIns="0" anchor="ctr">
            <a:noAutofit/>
          </a:bodyPr>
          <a:lstStyle>
            <a:lvl1pPr marL="0" indent="0">
              <a:lnSpc>
                <a:spcPct val="110000"/>
              </a:lnSpc>
              <a:spcBef>
                <a:spcPts val="0"/>
              </a:spcBef>
              <a:buNone/>
              <a:defRPr sz="1800">
                <a:solidFill>
                  <a:schemeClr val="tx1"/>
                </a:solidFill>
              </a:defRPr>
            </a:lvl1pPr>
            <a:lvl2pPr marL="609585" indent="0">
              <a:buNone/>
              <a:defRPr sz="1800"/>
            </a:lvl2pPr>
            <a:lvl3pPr marL="1219170" indent="0">
              <a:buNone/>
              <a:defRPr sz="1800"/>
            </a:lvl3pPr>
            <a:lvl4pPr marL="1828755" indent="0">
              <a:buNone/>
              <a:defRPr sz="1800"/>
            </a:lvl4pPr>
            <a:lvl5pPr marL="2438339" indent="0">
              <a:buNone/>
              <a:defRPr sz="1800"/>
            </a:lvl5pPr>
          </a:lstStyle>
          <a:p>
            <a:pPr lvl="0"/>
            <a:r>
              <a:rPr lang="en-GB" dirty="0"/>
              <a:t>Insert additional text here</a:t>
            </a:r>
          </a:p>
        </p:txBody>
      </p:sp>
      <p:sp>
        <p:nvSpPr>
          <p:cNvPr id="3" name="Picture Placeholder 2">
            <a:extLst>
              <a:ext uri="{FF2B5EF4-FFF2-40B4-BE49-F238E27FC236}">
                <a16:creationId xmlns:a16="http://schemas.microsoft.com/office/drawing/2014/main" id="{3017BF04-AE77-4510-A57A-A4D8918446E1}"/>
              </a:ext>
            </a:extLst>
          </p:cNvPr>
          <p:cNvSpPr>
            <a:spLocks noGrp="1"/>
          </p:cNvSpPr>
          <p:nvPr>
            <p:ph type="pic" sz="quarter" idx="14"/>
          </p:nvPr>
        </p:nvSpPr>
        <p:spPr>
          <a:xfrm>
            <a:off x="583200" y="1647825"/>
            <a:ext cx="15102000" cy="5847800"/>
          </a:xfrm>
          <a:solidFill>
            <a:schemeClr val="accent5">
              <a:lumMod val="40000"/>
              <a:lumOff val="60000"/>
            </a:schemeClr>
          </a:solidFill>
          <a:ln>
            <a:solidFill>
              <a:schemeClr val="tx1"/>
            </a:solidFill>
          </a:ln>
        </p:spPr>
        <p:txBody>
          <a:bodyPr/>
          <a:lstStyle>
            <a:lvl1pPr marL="0" indent="0">
              <a:buNone/>
              <a:defRPr/>
            </a:lvl1pPr>
          </a:lstStyle>
          <a:p>
            <a:endParaRPr lang="lt-LT"/>
          </a:p>
        </p:txBody>
      </p:sp>
      <p:sp>
        <p:nvSpPr>
          <p:cNvPr id="64" name="Text Placeholder 49">
            <a:extLst>
              <a:ext uri="{FF2B5EF4-FFF2-40B4-BE49-F238E27FC236}">
                <a16:creationId xmlns:a16="http://schemas.microsoft.com/office/drawing/2014/main" id="{2D920830-E2B1-2D45-BCC9-B5EE496C1DC3}"/>
              </a:ext>
            </a:extLst>
          </p:cNvPr>
          <p:cNvSpPr>
            <a:spLocks noGrp="1"/>
          </p:cNvSpPr>
          <p:nvPr>
            <p:ph type="body" sz="quarter" idx="11" hasCustomPrompt="1"/>
          </p:nvPr>
        </p:nvSpPr>
        <p:spPr>
          <a:xfrm>
            <a:off x="585352" y="6181200"/>
            <a:ext cx="7556500" cy="2439735"/>
          </a:xfrm>
          <a:prstGeom prst="rect">
            <a:avLst/>
          </a:prstGeom>
          <a:solidFill>
            <a:schemeClr val="bg2"/>
          </a:solidFill>
          <a:ln>
            <a:solidFill>
              <a:schemeClr val="tx1"/>
            </a:solidFill>
          </a:ln>
        </p:spPr>
        <p:txBody>
          <a:bodyPr vert="horz" wrap="square" lIns="468000" tIns="396000" rIns="503999" bIns="396000" rtlCol="0" anchor="b">
            <a:spAutoFit/>
          </a:bodyPr>
          <a:lstStyle>
            <a:lvl1pPr marL="12700" marR="5080" indent="0" algn="l" defTabSz="914400" rtl="0" eaLnBrk="1" latinLnBrk="0" hangingPunct="1">
              <a:lnSpc>
                <a:spcPct val="116700"/>
              </a:lnSpc>
              <a:spcBef>
                <a:spcPts val="95"/>
              </a:spcBef>
              <a:buNone/>
              <a:defRPr lang="en-GB" sz="4800" kern="1200" dirty="0" smtClean="0">
                <a:solidFill>
                  <a:schemeClr val="tx1"/>
                </a:solidFill>
                <a:latin typeface="Verdana"/>
                <a:cs typeface="Verdana"/>
              </a:defRPr>
            </a:lvl1pPr>
          </a:lstStyle>
          <a:p>
            <a:pPr marL="12700" marR="5080" lvl="0" algn="l" defTabSz="914400" rtl="0" eaLnBrk="1" latinLnBrk="0" hangingPunct="1">
              <a:lnSpc>
                <a:spcPct val="116700"/>
              </a:lnSpc>
              <a:spcBef>
                <a:spcPts val="95"/>
              </a:spcBef>
            </a:pPr>
            <a:r>
              <a:rPr lang="en-GB" dirty="0"/>
              <a:t>Insert your slide header here</a:t>
            </a:r>
          </a:p>
        </p:txBody>
      </p:sp>
      <p:sp>
        <p:nvSpPr>
          <p:cNvPr id="5" name="object 38">
            <a:extLst>
              <a:ext uri="{FF2B5EF4-FFF2-40B4-BE49-F238E27FC236}">
                <a16:creationId xmlns:a16="http://schemas.microsoft.com/office/drawing/2014/main" id="{549D6EDB-E44E-425B-AD3F-473E293B9DEB}"/>
              </a:ext>
            </a:extLst>
          </p:cNvPr>
          <p:cNvSpPr/>
          <p:nvPr userDrawn="1"/>
        </p:nvSpPr>
        <p:spPr>
          <a:xfrm>
            <a:off x="13279131" y="7495625"/>
            <a:ext cx="45719" cy="1122979"/>
          </a:xfrm>
          <a:custGeom>
            <a:avLst/>
            <a:gdLst/>
            <a:ahLst/>
            <a:cxnLst/>
            <a:rect l="l" t="t" r="r" b="b"/>
            <a:pathLst>
              <a:path h="1148079">
                <a:moveTo>
                  <a:pt x="0" y="0"/>
                </a:moveTo>
                <a:lnTo>
                  <a:pt x="0" y="1147876"/>
                </a:lnTo>
              </a:path>
            </a:pathLst>
          </a:custGeom>
          <a:ln w="6350">
            <a:solidFill>
              <a:schemeClr val="tx1"/>
            </a:solidFill>
          </a:ln>
        </p:spPr>
        <p:txBody>
          <a:bodyPr wrap="square" lIns="0" tIns="0" rIns="0" bIns="0" rtlCol="0"/>
          <a:lstStyle/>
          <a:p>
            <a:endParaRPr/>
          </a:p>
        </p:txBody>
      </p:sp>
      <p:pic>
        <p:nvPicPr>
          <p:cNvPr id="4" name="Picture 3">
            <a:extLst>
              <a:ext uri="{FF2B5EF4-FFF2-40B4-BE49-F238E27FC236}">
                <a16:creationId xmlns:a16="http://schemas.microsoft.com/office/drawing/2014/main" id="{556F4F59-4108-4BCB-95DA-D608CF01897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1536"/>
          <a:stretch/>
        </p:blipFill>
        <p:spPr>
          <a:xfrm>
            <a:off x="578396" y="505373"/>
            <a:ext cx="3358603" cy="1152229"/>
          </a:xfrm>
          <a:prstGeom prst="rect">
            <a:avLst/>
          </a:prstGeom>
        </p:spPr>
      </p:pic>
    </p:spTree>
    <p:extLst>
      <p:ext uri="{BB962C8B-B14F-4D97-AF65-F5344CB8AC3E}">
        <p14:creationId xmlns:p14="http://schemas.microsoft.com/office/powerpoint/2010/main" val="3377212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Blue frame with title bottom">
    <p:bg>
      <p:bgPr>
        <a:solidFill>
          <a:schemeClr val="accent3"/>
        </a:solidFill>
        <a:effectLst/>
      </p:bgPr>
    </p:bg>
    <p:spTree>
      <p:nvGrpSpPr>
        <p:cNvPr id="1" name=""/>
        <p:cNvGrpSpPr/>
        <p:nvPr/>
      </p:nvGrpSpPr>
      <p:grpSpPr>
        <a:xfrm>
          <a:off x="0" y="0"/>
          <a:ext cx="0" cy="0"/>
          <a:chOff x="0" y="0"/>
          <a:chExt cx="0" cy="0"/>
        </a:xfrm>
      </p:grpSpPr>
      <p:sp>
        <p:nvSpPr>
          <p:cNvPr id="28" name="object 26">
            <a:extLst>
              <a:ext uri="{FF2B5EF4-FFF2-40B4-BE49-F238E27FC236}">
                <a16:creationId xmlns:a16="http://schemas.microsoft.com/office/drawing/2014/main" id="{9E7880C2-FDA0-2F41-B446-73F75FADB3AE}"/>
              </a:ext>
            </a:extLst>
          </p:cNvPr>
          <p:cNvSpPr/>
          <p:nvPr userDrawn="1"/>
        </p:nvSpPr>
        <p:spPr>
          <a:xfrm>
            <a:off x="581974" y="0"/>
            <a:ext cx="0" cy="9144000"/>
          </a:xfrm>
          <a:custGeom>
            <a:avLst/>
            <a:gdLst/>
            <a:ahLst/>
            <a:cxnLst/>
            <a:rect l="l" t="t" r="r" b="b"/>
            <a:pathLst>
              <a:path h="9144000">
                <a:moveTo>
                  <a:pt x="0" y="0"/>
                </a:moveTo>
                <a:lnTo>
                  <a:pt x="0" y="9144000"/>
                </a:lnTo>
              </a:path>
            </a:pathLst>
          </a:custGeom>
          <a:ln w="6350">
            <a:solidFill>
              <a:schemeClr val="tx1"/>
            </a:solidFill>
          </a:ln>
        </p:spPr>
        <p:txBody>
          <a:bodyPr wrap="square" lIns="0" tIns="0" rIns="0" bIns="0" rtlCol="0"/>
          <a:lstStyle/>
          <a:p>
            <a:endParaRPr/>
          </a:p>
        </p:txBody>
      </p:sp>
      <p:sp>
        <p:nvSpPr>
          <p:cNvPr id="29" name="object 27">
            <a:extLst>
              <a:ext uri="{FF2B5EF4-FFF2-40B4-BE49-F238E27FC236}">
                <a16:creationId xmlns:a16="http://schemas.microsoft.com/office/drawing/2014/main" id="{9AE7C9E1-FCE3-FD48-B343-14BDBA38950C}"/>
              </a:ext>
            </a:extLst>
          </p:cNvPr>
          <p:cNvSpPr/>
          <p:nvPr userDrawn="1"/>
        </p:nvSpPr>
        <p:spPr>
          <a:xfrm>
            <a:off x="15683974" y="0"/>
            <a:ext cx="0" cy="9144000"/>
          </a:xfrm>
          <a:custGeom>
            <a:avLst/>
            <a:gdLst/>
            <a:ahLst/>
            <a:cxnLst/>
            <a:rect l="l" t="t" r="r" b="b"/>
            <a:pathLst>
              <a:path h="9144000">
                <a:moveTo>
                  <a:pt x="0" y="0"/>
                </a:moveTo>
                <a:lnTo>
                  <a:pt x="0" y="9144000"/>
                </a:lnTo>
              </a:path>
            </a:pathLst>
          </a:custGeom>
          <a:ln w="6350">
            <a:solidFill>
              <a:schemeClr val="tx2"/>
            </a:solidFill>
          </a:ln>
        </p:spPr>
        <p:txBody>
          <a:bodyPr wrap="square" lIns="0" tIns="0" rIns="0" bIns="0" rtlCol="0"/>
          <a:lstStyle/>
          <a:p>
            <a:endParaRPr/>
          </a:p>
        </p:txBody>
      </p:sp>
      <p:sp>
        <p:nvSpPr>
          <p:cNvPr id="30" name="object 28">
            <a:extLst>
              <a:ext uri="{FF2B5EF4-FFF2-40B4-BE49-F238E27FC236}">
                <a16:creationId xmlns:a16="http://schemas.microsoft.com/office/drawing/2014/main" id="{B7626B19-A642-C146-B4EA-67E0BA794663}"/>
              </a:ext>
            </a:extLst>
          </p:cNvPr>
          <p:cNvSpPr/>
          <p:nvPr userDrawn="1"/>
        </p:nvSpPr>
        <p:spPr>
          <a:xfrm>
            <a:off x="0" y="505374"/>
            <a:ext cx="16256000" cy="0"/>
          </a:xfrm>
          <a:custGeom>
            <a:avLst/>
            <a:gdLst/>
            <a:ahLst/>
            <a:cxnLst/>
            <a:rect l="l" t="t" r="r" b="b"/>
            <a:pathLst>
              <a:path w="16256000">
                <a:moveTo>
                  <a:pt x="16256000" y="0"/>
                </a:moveTo>
                <a:lnTo>
                  <a:pt x="0" y="0"/>
                </a:lnTo>
              </a:path>
            </a:pathLst>
          </a:custGeom>
          <a:ln w="6350">
            <a:solidFill>
              <a:schemeClr val="tx1"/>
            </a:solidFill>
          </a:ln>
        </p:spPr>
        <p:txBody>
          <a:bodyPr wrap="square" lIns="0" tIns="0" rIns="0" bIns="0" rtlCol="0"/>
          <a:lstStyle/>
          <a:p>
            <a:endParaRPr/>
          </a:p>
        </p:txBody>
      </p:sp>
      <p:sp>
        <p:nvSpPr>
          <p:cNvPr id="31" name="object 29">
            <a:extLst>
              <a:ext uri="{FF2B5EF4-FFF2-40B4-BE49-F238E27FC236}">
                <a16:creationId xmlns:a16="http://schemas.microsoft.com/office/drawing/2014/main" id="{0EFE4D31-8430-9D42-96B4-0F41B3531A9F}"/>
              </a:ext>
            </a:extLst>
          </p:cNvPr>
          <p:cNvSpPr/>
          <p:nvPr userDrawn="1"/>
        </p:nvSpPr>
        <p:spPr>
          <a:xfrm>
            <a:off x="0" y="8621575"/>
            <a:ext cx="16256000" cy="0"/>
          </a:xfrm>
          <a:custGeom>
            <a:avLst/>
            <a:gdLst/>
            <a:ahLst/>
            <a:cxnLst/>
            <a:rect l="l" t="t" r="r" b="b"/>
            <a:pathLst>
              <a:path w="16256000">
                <a:moveTo>
                  <a:pt x="16256000" y="0"/>
                </a:moveTo>
                <a:lnTo>
                  <a:pt x="0" y="0"/>
                </a:lnTo>
              </a:path>
            </a:pathLst>
          </a:custGeom>
          <a:ln w="6350">
            <a:solidFill>
              <a:schemeClr val="tx1"/>
            </a:solidFill>
          </a:ln>
        </p:spPr>
        <p:txBody>
          <a:bodyPr wrap="square" lIns="0" tIns="0" rIns="0" bIns="0" rtlCol="0"/>
          <a:lstStyle/>
          <a:p>
            <a:endParaRPr/>
          </a:p>
        </p:txBody>
      </p:sp>
      <p:sp>
        <p:nvSpPr>
          <p:cNvPr id="33" name="object 31">
            <a:extLst>
              <a:ext uri="{FF2B5EF4-FFF2-40B4-BE49-F238E27FC236}">
                <a16:creationId xmlns:a16="http://schemas.microsoft.com/office/drawing/2014/main" id="{1D666E7C-46FD-F344-B8FE-6CC9BB838C04}"/>
              </a:ext>
            </a:extLst>
          </p:cNvPr>
          <p:cNvSpPr/>
          <p:nvPr userDrawn="1"/>
        </p:nvSpPr>
        <p:spPr>
          <a:xfrm>
            <a:off x="15683974" y="0"/>
            <a:ext cx="0" cy="9144000"/>
          </a:xfrm>
          <a:custGeom>
            <a:avLst/>
            <a:gdLst/>
            <a:ahLst/>
            <a:cxnLst/>
            <a:rect l="l" t="t" r="r" b="b"/>
            <a:pathLst>
              <a:path h="9144000">
                <a:moveTo>
                  <a:pt x="0" y="0"/>
                </a:moveTo>
                <a:lnTo>
                  <a:pt x="0" y="9144000"/>
                </a:lnTo>
              </a:path>
            </a:pathLst>
          </a:custGeom>
          <a:ln w="6350">
            <a:solidFill>
              <a:schemeClr val="tx1"/>
            </a:solidFill>
          </a:ln>
        </p:spPr>
        <p:txBody>
          <a:bodyPr wrap="square" lIns="0" tIns="0" rIns="0" bIns="0" rtlCol="0"/>
          <a:lstStyle/>
          <a:p>
            <a:endParaRPr/>
          </a:p>
        </p:txBody>
      </p:sp>
      <p:sp>
        <p:nvSpPr>
          <p:cNvPr id="35" name="object 33">
            <a:extLst>
              <a:ext uri="{FF2B5EF4-FFF2-40B4-BE49-F238E27FC236}">
                <a16:creationId xmlns:a16="http://schemas.microsoft.com/office/drawing/2014/main" id="{F0F06BB6-6F95-2A4C-A61C-F8C8BD389AD5}"/>
              </a:ext>
            </a:extLst>
          </p:cNvPr>
          <p:cNvSpPr/>
          <p:nvPr userDrawn="1"/>
        </p:nvSpPr>
        <p:spPr>
          <a:xfrm>
            <a:off x="581769" y="1648374"/>
            <a:ext cx="15102205" cy="0"/>
          </a:xfrm>
          <a:custGeom>
            <a:avLst/>
            <a:gdLst/>
            <a:ahLst/>
            <a:cxnLst/>
            <a:rect l="l" t="t" r="r" b="b"/>
            <a:pathLst>
              <a:path w="15102205">
                <a:moveTo>
                  <a:pt x="15102001" y="0"/>
                </a:moveTo>
                <a:lnTo>
                  <a:pt x="0" y="0"/>
                </a:lnTo>
              </a:path>
            </a:pathLst>
          </a:custGeom>
          <a:ln w="6350">
            <a:solidFill>
              <a:schemeClr val="tx1"/>
            </a:solidFill>
          </a:ln>
        </p:spPr>
        <p:txBody>
          <a:bodyPr wrap="square" lIns="0" tIns="0" rIns="0" bIns="0" rtlCol="0"/>
          <a:lstStyle/>
          <a:p>
            <a:endParaRPr/>
          </a:p>
        </p:txBody>
      </p:sp>
      <p:sp>
        <p:nvSpPr>
          <p:cNvPr id="37" name="object 35">
            <a:extLst>
              <a:ext uri="{FF2B5EF4-FFF2-40B4-BE49-F238E27FC236}">
                <a16:creationId xmlns:a16="http://schemas.microsoft.com/office/drawing/2014/main" id="{AC56BAB9-BB54-3F43-8F12-6DD393E23109}"/>
              </a:ext>
            </a:extLst>
          </p:cNvPr>
          <p:cNvSpPr/>
          <p:nvPr userDrawn="1"/>
        </p:nvSpPr>
        <p:spPr>
          <a:xfrm>
            <a:off x="572025" y="7495625"/>
            <a:ext cx="7543800" cy="0"/>
          </a:xfrm>
          <a:custGeom>
            <a:avLst/>
            <a:gdLst/>
            <a:ahLst/>
            <a:cxnLst/>
            <a:rect l="l" t="t" r="r" b="b"/>
            <a:pathLst>
              <a:path w="7543800">
                <a:moveTo>
                  <a:pt x="7543800" y="0"/>
                </a:moveTo>
                <a:lnTo>
                  <a:pt x="0" y="0"/>
                </a:lnTo>
              </a:path>
            </a:pathLst>
          </a:custGeom>
          <a:ln w="6350">
            <a:solidFill>
              <a:schemeClr val="bg1"/>
            </a:solidFill>
          </a:ln>
        </p:spPr>
        <p:txBody>
          <a:bodyPr wrap="square" lIns="0" tIns="0" rIns="0" bIns="0" rtlCol="0"/>
          <a:lstStyle/>
          <a:p>
            <a:endParaRPr/>
          </a:p>
        </p:txBody>
      </p:sp>
      <p:sp>
        <p:nvSpPr>
          <p:cNvPr id="53" name="Text Placeholder 51">
            <a:extLst>
              <a:ext uri="{FF2B5EF4-FFF2-40B4-BE49-F238E27FC236}">
                <a16:creationId xmlns:a16="http://schemas.microsoft.com/office/drawing/2014/main" id="{CFFD11C3-4B7C-BF4F-BEFF-576F7A6A0576}"/>
              </a:ext>
            </a:extLst>
          </p:cNvPr>
          <p:cNvSpPr>
            <a:spLocks noGrp="1"/>
          </p:cNvSpPr>
          <p:nvPr>
            <p:ph type="body" sz="quarter" idx="13" hasCustomPrompt="1"/>
          </p:nvPr>
        </p:nvSpPr>
        <p:spPr>
          <a:xfrm>
            <a:off x="13475266" y="7655652"/>
            <a:ext cx="1974567" cy="780792"/>
          </a:xfrm>
          <a:noFill/>
        </p:spPr>
        <p:txBody>
          <a:bodyPr anchor="ctr">
            <a:noAutofit/>
          </a:bodyPr>
          <a:lstStyle>
            <a:lvl1pPr marL="0" indent="0" algn="ctr">
              <a:lnSpc>
                <a:spcPct val="110000"/>
              </a:lnSpc>
              <a:spcBef>
                <a:spcPts val="0"/>
              </a:spcBef>
              <a:buNone/>
              <a:defRPr sz="1800">
                <a:solidFill>
                  <a:schemeClr val="tx1"/>
                </a:solidFill>
              </a:defRPr>
            </a:lvl1pPr>
            <a:lvl2pPr marL="609585" indent="0">
              <a:buNone/>
              <a:defRPr sz="1800"/>
            </a:lvl2pPr>
            <a:lvl3pPr marL="1219170" indent="0">
              <a:buNone/>
              <a:defRPr sz="1800"/>
            </a:lvl3pPr>
            <a:lvl4pPr marL="1828755" indent="0">
              <a:buNone/>
              <a:defRPr sz="1800"/>
            </a:lvl4pPr>
            <a:lvl5pPr marL="2438339" indent="0">
              <a:buNone/>
              <a:defRPr sz="1800"/>
            </a:lvl5pPr>
          </a:lstStyle>
          <a:p>
            <a:pPr lvl="0"/>
            <a:r>
              <a:rPr lang="en-GB"/>
              <a:t>Year</a:t>
            </a:r>
            <a:endParaRPr lang="en-GB" dirty="0"/>
          </a:p>
        </p:txBody>
      </p:sp>
      <p:sp>
        <p:nvSpPr>
          <p:cNvPr id="54" name="Text Placeholder 51">
            <a:extLst>
              <a:ext uri="{FF2B5EF4-FFF2-40B4-BE49-F238E27FC236}">
                <a16:creationId xmlns:a16="http://schemas.microsoft.com/office/drawing/2014/main" id="{6FF47DEA-BF0A-5C4C-AAAA-F9C49562ED86}"/>
              </a:ext>
            </a:extLst>
          </p:cNvPr>
          <p:cNvSpPr>
            <a:spLocks noGrp="1"/>
          </p:cNvSpPr>
          <p:nvPr>
            <p:ph type="body" sz="quarter" idx="12"/>
          </p:nvPr>
        </p:nvSpPr>
        <p:spPr>
          <a:xfrm>
            <a:off x="8466812" y="7655652"/>
            <a:ext cx="4487359" cy="780792"/>
          </a:xfrm>
          <a:noFill/>
        </p:spPr>
        <p:txBody>
          <a:bodyPr lIns="0" rIns="0" anchor="ctr">
            <a:noAutofit/>
          </a:bodyPr>
          <a:lstStyle>
            <a:lvl1pPr marL="0" indent="0">
              <a:lnSpc>
                <a:spcPct val="110000"/>
              </a:lnSpc>
              <a:spcBef>
                <a:spcPts val="0"/>
              </a:spcBef>
              <a:buNone/>
              <a:defRPr sz="1800">
                <a:solidFill>
                  <a:schemeClr val="tx1"/>
                </a:solidFill>
              </a:defRPr>
            </a:lvl1pPr>
            <a:lvl2pPr marL="609585" indent="0">
              <a:buNone/>
              <a:defRPr sz="1800"/>
            </a:lvl2pPr>
            <a:lvl3pPr marL="1219170" indent="0">
              <a:buNone/>
              <a:defRPr sz="1800"/>
            </a:lvl3pPr>
            <a:lvl4pPr marL="1828755" indent="0">
              <a:buNone/>
              <a:defRPr sz="1800"/>
            </a:lvl4pPr>
            <a:lvl5pPr marL="2438339" indent="0">
              <a:buNone/>
              <a:defRPr sz="1800"/>
            </a:lvl5pPr>
          </a:lstStyle>
          <a:p>
            <a:pPr lvl="0"/>
            <a:r>
              <a:rPr lang="en-GB" dirty="0"/>
              <a:t>Insert additional text here</a:t>
            </a:r>
          </a:p>
        </p:txBody>
      </p:sp>
      <p:sp>
        <p:nvSpPr>
          <p:cNvPr id="3" name="Picture Placeholder 2">
            <a:extLst>
              <a:ext uri="{FF2B5EF4-FFF2-40B4-BE49-F238E27FC236}">
                <a16:creationId xmlns:a16="http://schemas.microsoft.com/office/drawing/2014/main" id="{3017BF04-AE77-4510-A57A-A4D8918446E1}"/>
              </a:ext>
            </a:extLst>
          </p:cNvPr>
          <p:cNvSpPr>
            <a:spLocks noGrp="1"/>
          </p:cNvSpPr>
          <p:nvPr>
            <p:ph type="pic" sz="quarter" idx="14"/>
          </p:nvPr>
        </p:nvSpPr>
        <p:spPr>
          <a:xfrm>
            <a:off x="583200" y="1647825"/>
            <a:ext cx="15102000" cy="5847800"/>
          </a:xfrm>
          <a:solidFill>
            <a:schemeClr val="accent5">
              <a:lumMod val="40000"/>
              <a:lumOff val="60000"/>
            </a:schemeClr>
          </a:solidFill>
          <a:ln>
            <a:solidFill>
              <a:schemeClr val="tx1"/>
            </a:solidFill>
          </a:ln>
        </p:spPr>
        <p:txBody>
          <a:bodyPr/>
          <a:lstStyle>
            <a:lvl1pPr marL="0" indent="0">
              <a:buNone/>
              <a:defRPr/>
            </a:lvl1pPr>
          </a:lstStyle>
          <a:p>
            <a:endParaRPr lang="lt-LT"/>
          </a:p>
        </p:txBody>
      </p:sp>
      <p:sp>
        <p:nvSpPr>
          <p:cNvPr id="64" name="Text Placeholder 49">
            <a:extLst>
              <a:ext uri="{FF2B5EF4-FFF2-40B4-BE49-F238E27FC236}">
                <a16:creationId xmlns:a16="http://schemas.microsoft.com/office/drawing/2014/main" id="{2D920830-E2B1-2D45-BCC9-B5EE496C1DC3}"/>
              </a:ext>
            </a:extLst>
          </p:cNvPr>
          <p:cNvSpPr>
            <a:spLocks noGrp="1"/>
          </p:cNvSpPr>
          <p:nvPr>
            <p:ph type="body" sz="quarter" idx="11" hasCustomPrompt="1"/>
          </p:nvPr>
        </p:nvSpPr>
        <p:spPr>
          <a:xfrm>
            <a:off x="585352" y="6181200"/>
            <a:ext cx="7556500" cy="2439735"/>
          </a:xfrm>
          <a:prstGeom prst="rect">
            <a:avLst/>
          </a:prstGeom>
          <a:solidFill>
            <a:schemeClr val="accent3"/>
          </a:solidFill>
          <a:ln>
            <a:solidFill>
              <a:schemeClr val="tx1"/>
            </a:solidFill>
          </a:ln>
        </p:spPr>
        <p:txBody>
          <a:bodyPr vert="horz" wrap="square" lIns="468000" tIns="396000" rIns="503999" bIns="396000" rtlCol="0" anchor="b">
            <a:spAutoFit/>
          </a:bodyPr>
          <a:lstStyle>
            <a:lvl1pPr marL="12700" marR="5080" indent="0" algn="l" defTabSz="914400" rtl="0" eaLnBrk="1" latinLnBrk="0" hangingPunct="1">
              <a:lnSpc>
                <a:spcPct val="116700"/>
              </a:lnSpc>
              <a:spcBef>
                <a:spcPts val="95"/>
              </a:spcBef>
              <a:buNone/>
              <a:defRPr lang="en-GB" sz="4800" kern="1200" dirty="0" smtClean="0">
                <a:solidFill>
                  <a:schemeClr val="tx1"/>
                </a:solidFill>
                <a:latin typeface="Verdana"/>
                <a:cs typeface="Verdana"/>
              </a:defRPr>
            </a:lvl1pPr>
          </a:lstStyle>
          <a:p>
            <a:pPr marL="12700" marR="5080" lvl="0" algn="l" defTabSz="914400" rtl="0" eaLnBrk="1" latinLnBrk="0" hangingPunct="1">
              <a:lnSpc>
                <a:spcPct val="116700"/>
              </a:lnSpc>
              <a:spcBef>
                <a:spcPts val="95"/>
              </a:spcBef>
            </a:pPr>
            <a:r>
              <a:rPr lang="en-GB" dirty="0"/>
              <a:t>Insert your slide header here</a:t>
            </a:r>
          </a:p>
        </p:txBody>
      </p:sp>
      <p:sp>
        <p:nvSpPr>
          <p:cNvPr id="5" name="object 38">
            <a:extLst>
              <a:ext uri="{FF2B5EF4-FFF2-40B4-BE49-F238E27FC236}">
                <a16:creationId xmlns:a16="http://schemas.microsoft.com/office/drawing/2014/main" id="{549D6EDB-E44E-425B-AD3F-473E293B9DEB}"/>
              </a:ext>
            </a:extLst>
          </p:cNvPr>
          <p:cNvSpPr/>
          <p:nvPr userDrawn="1"/>
        </p:nvSpPr>
        <p:spPr>
          <a:xfrm>
            <a:off x="13279131" y="7495625"/>
            <a:ext cx="45719" cy="1122979"/>
          </a:xfrm>
          <a:custGeom>
            <a:avLst/>
            <a:gdLst/>
            <a:ahLst/>
            <a:cxnLst/>
            <a:rect l="l" t="t" r="r" b="b"/>
            <a:pathLst>
              <a:path h="1148079">
                <a:moveTo>
                  <a:pt x="0" y="0"/>
                </a:moveTo>
                <a:lnTo>
                  <a:pt x="0" y="1147876"/>
                </a:lnTo>
              </a:path>
            </a:pathLst>
          </a:custGeom>
          <a:ln w="6350">
            <a:solidFill>
              <a:schemeClr val="tx1"/>
            </a:solidFill>
          </a:ln>
        </p:spPr>
        <p:txBody>
          <a:bodyPr wrap="square" lIns="0" tIns="0" rIns="0" bIns="0" rtlCol="0"/>
          <a:lstStyle/>
          <a:p>
            <a:endParaRPr/>
          </a:p>
        </p:txBody>
      </p:sp>
      <p:pic>
        <p:nvPicPr>
          <p:cNvPr id="4" name="Picture 3">
            <a:extLst>
              <a:ext uri="{FF2B5EF4-FFF2-40B4-BE49-F238E27FC236}">
                <a16:creationId xmlns:a16="http://schemas.microsoft.com/office/drawing/2014/main" id="{556F4F59-4108-4BCB-95DA-D608CF01897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1536"/>
          <a:stretch/>
        </p:blipFill>
        <p:spPr>
          <a:xfrm>
            <a:off x="578396" y="505373"/>
            <a:ext cx="3358603" cy="1152229"/>
          </a:xfrm>
          <a:prstGeom prst="rect">
            <a:avLst/>
          </a:prstGeom>
        </p:spPr>
      </p:pic>
    </p:spTree>
    <p:extLst>
      <p:ext uri="{BB962C8B-B14F-4D97-AF65-F5344CB8AC3E}">
        <p14:creationId xmlns:p14="http://schemas.microsoft.com/office/powerpoint/2010/main" val="460882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Blue frame with title bottom">
    <p:bg>
      <p:bgPr>
        <a:solidFill>
          <a:schemeClr val="accent2"/>
        </a:solidFill>
        <a:effectLst/>
      </p:bgPr>
    </p:bg>
    <p:spTree>
      <p:nvGrpSpPr>
        <p:cNvPr id="1" name=""/>
        <p:cNvGrpSpPr/>
        <p:nvPr/>
      </p:nvGrpSpPr>
      <p:grpSpPr>
        <a:xfrm>
          <a:off x="0" y="0"/>
          <a:ext cx="0" cy="0"/>
          <a:chOff x="0" y="0"/>
          <a:chExt cx="0" cy="0"/>
        </a:xfrm>
      </p:grpSpPr>
      <p:sp>
        <p:nvSpPr>
          <p:cNvPr id="28" name="object 26">
            <a:extLst>
              <a:ext uri="{FF2B5EF4-FFF2-40B4-BE49-F238E27FC236}">
                <a16:creationId xmlns:a16="http://schemas.microsoft.com/office/drawing/2014/main" id="{9E7880C2-FDA0-2F41-B446-73F75FADB3AE}"/>
              </a:ext>
            </a:extLst>
          </p:cNvPr>
          <p:cNvSpPr/>
          <p:nvPr userDrawn="1"/>
        </p:nvSpPr>
        <p:spPr>
          <a:xfrm>
            <a:off x="581974" y="0"/>
            <a:ext cx="0" cy="9144000"/>
          </a:xfrm>
          <a:custGeom>
            <a:avLst/>
            <a:gdLst/>
            <a:ahLst/>
            <a:cxnLst/>
            <a:rect l="l" t="t" r="r" b="b"/>
            <a:pathLst>
              <a:path h="9144000">
                <a:moveTo>
                  <a:pt x="0" y="0"/>
                </a:moveTo>
                <a:lnTo>
                  <a:pt x="0" y="9144000"/>
                </a:lnTo>
              </a:path>
            </a:pathLst>
          </a:custGeom>
          <a:ln w="6350">
            <a:solidFill>
              <a:schemeClr val="tx1"/>
            </a:solidFill>
          </a:ln>
        </p:spPr>
        <p:txBody>
          <a:bodyPr wrap="square" lIns="0" tIns="0" rIns="0" bIns="0" rtlCol="0"/>
          <a:lstStyle/>
          <a:p>
            <a:endParaRPr/>
          </a:p>
        </p:txBody>
      </p:sp>
      <p:sp>
        <p:nvSpPr>
          <p:cNvPr id="29" name="object 27">
            <a:extLst>
              <a:ext uri="{FF2B5EF4-FFF2-40B4-BE49-F238E27FC236}">
                <a16:creationId xmlns:a16="http://schemas.microsoft.com/office/drawing/2014/main" id="{9AE7C9E1-FCE3-FD48-B343-14BDBA38950C}"/>
              </a:ext>
            </a:extLst>
          </p:cNvPr>
          <p:cNvSpPr/>
          <p:nvPr userDrawn="1"/>
        </p:nvSpPr>
        <p:spPr>
          <a:xfrm>
            <a:off x="15683974" y="0"/>
            <a:ext cx="0" cy="9144000"/>
          </a:xfrm>
          <a:custGeom>
            <a:avLst/>
            <a:gdLst/>
            <a:ahLst/>
            <a:cxnLst/>
            <a:rect l="l" t="t" r="r" b="b"/>
            <a:pathLst>
              <a:path h="9144000">
                <a:moveTo>
                  <a:pt x="0" y="0"/>
                </a:moveTo>
                <a:lnTo>
                  <a:pt x="0" y="9144000"/>
                </a:lnTo>
              </a:path>
            </a:pathLst>
          </a:custGeom>
          <a:ln w="6350">
            <a:solidFill>
              <a:schemeClr val="tx2"/>
            </a:solidFill>
          </a:ln>
        </p:spPr>
        <p:txBody>
          <a:bodyPr wrap="square" lIns="0" tIns="0" rIns="0" bIns="0" rtlCol="0"/>
          <a:lstStyle/>
          <a:p>
            <a:endParaRPr/>
          </a:p>
        </p:txBody>
      </p:sp>
      <p:sp>
        <p:nvSpPr>
          <p:cNvPr id="30" name="object 28">
            <a:extLst>
              <a:ext uri="{FF2B5EF4-FFF2-40B4-BE49-F238E27FC236}">
                <a16:creationId xmlns:a16="http://schemas.microsoft.com/office/drawing/2014/main" id="{B7626B19-A642-C146-B4EA-67E0BA794663}"/>
              </a:ext>
            </a:extLst>
          </p:cNvPr>
          <p:cNvSpPr/>
          <p:nvPr userDrawn="1"/>
        </p:nvSpPr>
        <p:spPr>
          <a:xfrm>
            <a:off x="0" y="505374"/>
            <a:ext cx="16256000" cy="0"/>
          </a:xfrm>
          <a:custGeom>
            <a:avLst/>
            <a:gdLst/>
            <a:ahLst/>
            <a:cxnLst/>
            <a:rect l="l" t="t" r="r" b="b"/>
            <a:pathLst>
              <a:path w="16256000">
                <a:moveTo>
                  <a:pt x="16256000" y="0"/>
                </a:moveTo>
                <a:lnTo>
                  <a:pt x="0" y="0"/>
                </a:lnTo>
              </a:path>
            </a:pathLst>
          </a:custGeom>
          <a:ln w="6350">
            <a:solidFill>
              <a:schemeClr val="tx1"/>
            </a:solidFill>
          </a:ln>
        </p:spPr>
        <p:txBody>
          <a:bodyPr wrap="square" lIns="0" tIns="0" rIns="0" bIns="0" rtlCol="0"/>
          <a:lstStyle/>
          <a:p>
            <a:endParaRPr/>
          </a:p>
        </p:txBody>
      </p:sp>
      <p:sp>
        <p:nvSpPr>
          <p:cNvPr id="31" name="object 29">
            <a:extLst>
              <a:ext uri="{FF2B5EF4-FFF2-40B4-BE49-F238E27FC236}">
                <a16:creationId xmlns:a16="http://schemas.microsoft.com/office/drawing/2014/main" id="{0EFE4D31-8430-9D42-96B4-0F41B3531A9F}"/>
              </a:ext>
            </a:extLst>
          </p:cNvPr>
          <p:cNvSpPr/>
          <p:nvPr userDrawn="1"/>
        </p:nvSpPr>
        <p:spPr>
          <a:xfrm>
            <a:off x="0" y="8621575"/>
            <a:ext cx="16256000" cy="0"/>
          </a:xfrm>
          <a:custGeom>
            <a:avLst/>
            <a:gdLst/>
            <a:ahLst/>
            <a:cxnLst/>
            <a:rect l="l" t="t" r="r" b="b"/>
            <a:pathLst>
              <a:path w="16256000">
                <a:moveTo>
                  <a:pt x="16256000" y="0"/>
                </a:moveTo>
                <a:lnTo>
                  <a:pt x="0" y="0"/>
                </a:lnTo>
              </a:path>
            </a:pathLst>
          </a:custGeom>
          <a:ln w="6350">
            <a:solidFill>
              <a:schemeClr val="tx1"/>
            </a:solidFill>
          </a:ln>
        </p:spPr>
        <p:txBody>
          <a:bodyPr wrap="square" lIns="0" tIns="0" rIns="0" bIns="0" rtlCol="0"/>
          <a:lstStyle/>
          <a:p>
            <a:endParaRPr/>
          </a:p>
        </p:txBody>
      </p:sp>
      <p:sp>
        <p:nvSpPr>
          <p:cNvPr id="33" name="object 31">
            <a:extLst>
              <a:ext uri="{FF2B5EF4-FFF2-40B4-BE49-F238E27FC236}">
                <a16:creationId xmlns:a16="http://schemas.microsoft.com/office/drawing/2014/main" id="{1D666E7C-46FD-F344-B8FE-6CC9BB838C04}"/>
              </a:ext>
            </a:extLst>
          </p:cNvPr>
          <p:cNvSpPr/>
          <p:nvPr userDrawn="1"/>
        </p:nvSpPr>
        <p:spPr>
          <a:xfrm>
            <a:off x="15683974" y="0"/>
            <a:ext cx="0" cy="9144000"/>
          </a:xfrm>
          <a:custGeom>
            <a:avLst/>
            <a:gdLst/>
            <a:ahLst/>
            <a:cxnLst/>
            <a:rect l="l" t="t" r="r" b="b"/>
            <a:pathLst>
              <a:path h="9144000">
                <a:moveTo>
                  <a:pt x="0" y="0"/>
                </a:moveTo>
                <a:lnTo>
                  <a:pt x="0" y="9144000"/>
                </a:lnTo>
              </a:path>
            </a:pathLst>
          </a:custGeom>
          <a:ln w="6350">
            <a:solidFill>
              <a:schemeClr val="tx1"/>
            </a:solidFill>
          </a:ln>
        </p:spPr>
        <p:txBody>
          <a:bodyPr wrap="square" lIns="0" tIns="0" rIns="0" bIns="0" rtlCol="0"/>
          <a:lstStyle/>
          <a:p>
            <a:endParaRPr/>
          </a:p>
        </p:txBody>
      </p:sp>
      <p:sp>
        <p:nvSpPr>
          <p:cNvPr id="35" name="object 33">
            <a:extLst>
              <a:ext uri="{FF2B5EF4-FFF2-40B4-BE49-F238E27FC236}">
                <a16:creationId xmlns:a16="http://schemas.microsoft.com/office/drawing/2014/main" id="{F0F06BB6-6F95-2A4C-A61C-F8C8BD389AD5}"/>
              </a:ext>
            </a:extLst>
          </p:cNvPr>
          <p:cNvSpPr/>
          <p:nvPr userDrawn="1"/>
        </p:nvSpPr>
        <p:spPr>
          <a:xfrm>
            <a:off x="581769" y="1648374"/>
            <a:ext cx="15102205" cy="0"/>
          </a:xfrm>
          <a:custGeom>
            <a:avLst/>
            <a:gdLst/>
            <a:ahLst/>
            <a:cxnLst/>
            <a:rect l="l" t="t" r="r" b="b"/>
            <a:pathLst>
              <a:path w="15102205">
                <a:moveTo>
                  <a:pt x="15102001" y="0"/>
                </a:moveTo>
                <a:lnTo>
                  <a:pt x="0" y="0"/>
                </a:lnTo>
              </a:path>
            </a:pathLst>
          </a:custGeom>
          <a:ln w="6350">
            <a:solidFill>
              <a:schemeClr val="tx1"/>
            </a:solidFill>
          </a:ln>
        </p:spPr>
        <p:txBody>
          <a:bodyPr wrap="square" lIns="0" tIns="0" rIns="0" bIns="0" rtlCol="0"/>
          <a:lstStyle/>
          <a:p>
            <a:endParaRPr/>
          </a:p>
        </p:txBody>
      </p:sp>
      <p:sp>
        <p:nvSpPr>
          <p:cNvPr id="37" name="object 35">
            <a:extLst>
              <a:ext uri="{FF2B5EF4-FFF2-40B4-BE49-F238E27FC236}">
                <a16:creationId xmlns:a16="http://schemas.microsoft.com/office/drawing/2014/main" id="{AC56BAB9-BB54-3F43-8F12-6DD393E23109}"/>
              </a:ext>
            </a:extLst>
          </p:cNvPr>
          <p:cNvSpPr/>
          <p:nvPr userDrawn="1"/>
        </p:nvSpPr>
        <p:spPr>
          <a:xfrm>
            <a:off x="572025" y="7495625"/>
            <a:ext cx="7543800" cy="0"/>
          </a:xfrm>
          <a:custGeom>
            <a:avLst/>
            <a:gdLst/>
            <a:ahLst/>
            <a:cxnLst/>
            <a:rect l="l" t="t" r="r" b="b"/>
            <a:pathLst>
              <a:path w="7543800">
                <a:moveTo>
                  <a:pt x="7543800" y="0"/>
                </a:moveTo>
                <a:lnTo>
                  <a:pt x="0" y="0"/>
                </a:lnTo>
              </a:path>
            </a:pathLst>
          </a:custGeom>
          <a:ln w="6350">
            <a:solidFill>
              <a:schemeClr val="bg1"/>
            </a:solidFill>
          </a:ln>
        </p:spPr>
        <p:txBody>
          <a:bodyPr wrap="square" lIns="0" tIns="0" rIns="0" bIns="0" rtlCol="0"/>
          <a:lstStyle/>
          <a:p>
            <a:endParaRPr/>
          </a:p>
        </p:txBody>
      </p:sp>
      <p:sp>
        <p:nvSpPr>
          <p:cNvPr id="53" name="Text Placeholder 51">
            <a:extLst>
              <a:ext uri="{FF2B5EF4-FFF2-40B4-BE49-F238E27FC236}">
                <a16:creationId xmlns:a16="http://schemas.microsoft.com/office/drawing/2014/main" id="{CFFD11C3-4B7C-BF4F-BEFF-576F7A6A0576}"/>
              </a:ext>
            </a:extLst>
          </p:cNvPr>
          <p:cNvSpPr>
            <a:spLocks noGrp="1"/>
          </p:cNvSpPr>
          <p:nvPr>
            <p:ph type="body" sz="quarter" idx="13" hasCustomPrompt="1"/>
          </p:nvPr>
        </p:nvSpPr>
        <p:spPr>
          <a:xfrm>
            <a:off x="13475266" y="7655652"/>
            <a:ext cx="1974567" cy="780792"/>
          </a:xfrm>
          <a:noFill/>
        </p:spPr>
        <p:txBody>
          <a:bodyPr anchor="ctr">
            <a:noAutofit/>
          </a:bodyPr>
          <a:lstStyle>
            <a:lvl1pPr marL="0" indent="0" algn="ctr">
              <a:lnSpc>
                <a:spcPct val="110000"/>
              </a:lnSpc>
              <a:spcBef>
                <a:spcPts val="0"/>
              </a:spcBef>
              <a:buNone/>
              <a:defRPr sz="1800">
                <a:solidFill>
                  <a:schemeClr val="tx1"/>
                </a:solidFill>
              </a:defRPr>
            </a:lvl1pPr>
            <a:lvl2pPr marL="609585" indent="0">
              <a:buNone/>
              <a:defRPr sz="1800"/>
            </a:lvl2pPr>
            <a:lvl3pPr marL="1219170" indent="0">
              <a:buNone/>
              <a:defRPr sz="1800"/>
            </a:lvl3pPr>
            <a:lvl4pPr marL="1828755" indent="0">
              <a:buNone/>
              <a:defRPr sz="1800"/>
            </a:lvl4pPr>
            <a:lvl5pPr marL="2438339" indent="0">
              <a:buNone/>
              <a:defRPr sz="1800"/>
            </a:lvl5pPr>
          </a:lstStyle>
          <a:p>
            <a:pPr lvl="0"/>
            <a:r>
              <a:rPr lang="en-GB"/>
              <a:t>Year</a:t>
            </a:r>
            <a:endParaRPr lang="en-GB" dirty="0"/>
          </a:p>
        </p:txBody>
      </p:sp>
      <p:sp>
        <p:nvSpPr>
          <p:cNvPr id="54" name="Text Placeholder 51">
            <a:extLst>
              <a:ext uri="{FF2B5EF4-FFF2-40B4-BE49-F238E27FC236}">
                <a16:creationId xmlns:a16="http://schemas.microsoft.com/office/drawing/2014/main" id="{6FF47DEA-BF0A-5C4C-AAAA-F9C49562ED86}"/>
              </a:ext>
            </a:extLst>
          </p:cNvPr>
          <p:cNvSpPr>
            <a:spLocks noGrp="1"/>
          </p:cNvSpPr>
          <p:nvPr>
            <p:ph type="body" sz="quarter" idx="12"/>
          </p:nvPr>
        </p:nvSpPr>
        <p:spPr>
          <a:xfrm>
            <a:off x="8466812" y="7655652"/>
            <a:ext cx="4487359" cy="780792"/>
          </a:xfrm>
          <a:noFill/>
        </p:spPr>
        <p:txBody>
          <a:bodyPr lIns="0" rIns="0" anchor="ctr">
            <a:noAutofit/>
          </a:bodyPr>
          <a:lstStyle>
            <a:lvl1pPr marL="0" indent="0">
              <a:lnSpc>
                <a:spcPct val="110000"/>
              </a:lnSpc>
              <a:spcBef>
                <a:spcPts val="0"/>
              </a:spcBef>
              <a:buNone/>
              <a:defRPr sz="1800">
                <a:solidFill>
                  <a:schemeClr val="tx1"/>
                </a:solidFill>
              </a:defRPr>
            </a:lvl1pPr>
            <a:lvl2pPr marL="609585" indent="0">
              <a:buNone/>
              <a:defRPr sz="1800"/>
            </a:lvl2pPr>
            <a:lvl3pPr marL="1219170" indent="0">
              <a:buNone/>
              <a:defRPr sz="1800"/>
            </a:lvl3pPr>
            <a:lvl4pPr marL="1828755" indent="0">
              <a:buNone/>
              <a:defRPr sz="1800"/>
            </a:lvl4pPr>
            <a:lvl5pPr marL="2438339" indent="0">
              <a:buNone/>
              <a:defRPr sz="1800"/>
            </a:lvl5pPr>
          </a:lstStyle>
          <a:p>
            <a:pPr lvl="0"/>
            <a:r>
              <a:rPr lang="en-GB" dirty="0"/>
              <a:t>Insert additional text here</a:t>
            </a:r>
          </a:p>
        </p:txBody>
      </p:sp>
      <p:sp>
        <p:nvSpPr>
          <p:cNvPr id="3" name="Picture Placeholder 2">
            <a:extLst>
              <a:ext uri="{FF2B5EF4-FFF2-40B4-BE49-F238E27FC236}">
                <a16:creationId xmlns:a16="http://schemas.microsoft.com/office/drawing/2014/main" id="{3017BF04-AE77-4510-A57A-A4D8918446E1}"/>
              </a:ext>
            </a:extLst>
          </p:cNvPr>
          <p:cNvSpPr>
            <a:spLocks noGrp="1"/>
          </p:cNvSpPr>
          <p:nvPr>
            <p:ph type="pic" sz="quarter" idx="14"/>
          </p:nvPr>
        </p:nvSpPr>
        <p:spPr>
          <a:xfrm>
            <a:off x="583200" y="1647825"/>
            <a:ext cx="15102000" cy="5847800"/>
          </a:xfrm>
          <a:solidFill>
            <a:schemeClr val="accent5">
              <a:lumMod val="40000"/>
              <a:lumOff val="60000"/>
            </a:schemeClr>
          </a:solidFill>
          <a:ln>
            <a:solidFill>
              <a:schemeClr val="tx1"/>
            </a:solidFill>
          </a:ln>
        </p:spPr>
        <p:txBody>
          <a:bodyPr/>
          <a:lstStyle>
            <a:lvl1pPr marL="0" indent="0">
              <a:buNone/>
              <a:defRPr/>
            </a:lvl1pPr>
          </a:lstStyle>
          <a:p>
            <a:endParaRPr lang="lt-LT"/>
          </a:p>
        </p:txBody>
      </p:sp>
      <p:sp>
        <p:nvSpPr>
          <p:cNvPr id="64" name="Text Placeholder 49">
            <a:extLst>
              <a:ext uri="{FF2B5EF4-FFF2-40B4-BE49-F238E27FC236}">
                <a16:creationId xmlns:a16="http://schemas.microsoft.com/office/drawing/2014/main" id="{2D920830-E2B1-2D45-BCC9-B5EE496C1DC3}"/>
              </a:ext>
            </a:extLst>
          </p:cNvPr>
          <p:cNvSpPr>
            <a:spLocks noGrp="1"/>
          </p:cNvSpPr>
          <p:nvPr>
            <p:ph type="body" sz="quarter" idx="11" hasCustomPrompt="1"/>
          </p:nvPr>
        </p:nvSpPr>
        <p:spPr>
          <a:xfrm>
            <a:off x="585352" y="6181200"/>
            <a:ext cx="7556500" cy="2439735"/>
          </a:xfrm>
          <a:prstGeom prst="rect">
            <a:avLst/>
          </a:prstGeom>
          <a:solidFill>
            <a:schemeClr val="accent2"/>
          </a:solidFill>
          <a:ln>
            <a:solidFill>
              <a:schemeClr val="tx1"/>
            </a:solidFill>
          </a:ln>
        </p:spPr>
        <p:txBody>
          <a:bodyPr vert="horz" wrap="square" lIns="468000" tIns="396000" rIns="503999" bIns="396000" rtlCol="0" anchor="b">
            <a:spAutoFit/>
          </a:bodyPr>
          <a:lstStyle>
            <a:lvl1pPr marL="12700" marR="5080" indent="0" algn="l" defTabSz="914400" rtl="0" eaLnBrk="1" latinLnBrk="0" hangingPunct="1">
              <a:lnSpc>
                <a:spcPct val="116700"/>
              </a:lnSpc>
              <a:spcBef>
                <a:spcPts val="95"/>
              </a:spcBef>
              <a:buNone/>
              <a:defRPr lang="en-GB" sz="4800" kern="1200" dirty="0" smtClean="0">
                <a:solidFill>
                  <a:schemeClr val="tx1"/>
                </a:solidFill>
                <a:latin typeface="Verdana"/>
                <a:cs typeface="Verdana"/>
              </a:defRPr>
            </a:lvl1pPr>
          </a:lstStyle>
          <a:p>
            <a:pPr marL="12700" marR="5080" lvl="0" algn="l" defTabSz="914400" rtl="0" eaLnBrk="1" latinLnBrk="0" hangingPunct="1">
              <a:lnSpc>
                <a:spcPct val="116700"/>
              </a:lnSpc>
              <a:spcBef>
                <a:spcPts val="95"/>
              </a:spcBef>
            </a:pPr>
            <a:r>
              <a:rPr lang="en-GB" dirty="0"/>
              <a:t>Insert your slide header here</a:t>
            </a:r>
          </a:p>
        </p:txBody>
      </p:sp>
      <p:sp>
        <p:nvSpPr>
          <p:cNvPr id="5" name="object 38">
            <a:extLst>
              <a:ext uri="{FF2B5EF4-FFF2-40B4-BE49-F238E27FC236}">
                <a16:creationId xmlns:a16="http://schemas.microsoft.com/office/drawing/2014/main" id="{549D6EDB-E44E-425B-AD3F-473E293B9DEB}"/>
              </a:ext>
            </a:extLst>
          </p:cNvPr>
          <p:cNvSpPr/>
          <p:nvPr userDrawn="1"/>
        </p:nvSpPr>
        <p:spPr>
          <a:xfrm>
            <a:off x="13279131" y="7495625"/>
            <a:ext cx="45719" cy="1122979"/>
          </a:xfrm>
          <a:custGeom>
            <a:avLst/>
            <a:gdLst/>
            <a:ahLst/>
            <a:cxnLst/>
            <a:rect l="l" t="t" r="r" b="b"/>
            <a:pathLst>
              <a:path h="1148079">
                <a:moveTo>
                  <a:pt x="0" y="0"/>
                </a:moveTo>
                <a:lnTo>
                  <a:pt x="0" y="1147876"/>
                </a:lnTo>
              </a:path>
            </a:pathLst>
          </a:custGeom>
          <a:ln w="6350">
            <a:solidFill>
              <a:schemeClr val="tx1"/>
            </a:solidFill>
          </a:ln>
        </p:spPr>
        <p:txBody>
          <a:bodyPr wrap="square" lIns="0" tIns="0" rIns="0" bIns="0" rtlCol="0"/>
          <a:lstStyle/>
          <a:p>
            <a:endParaRPr/>
          </a:p>
        </p:txBody>
      </p:sp>
      <p:pic>
        <p:nvPicPr>
          <p:cNvPr id="4" name="Picture 3">
            <a:extLst>
              <a:ext uri="{FF2B5EF4-FFF2-40B4-BE49-F238E27FC236}">
                <a16:creationId xmlns:a16="http://schemas.microsoft.com/office/drawing/2014/main" id="{556F4F59-4108-4BCB-95DA-D608CF01897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1536"/>
          <a:stretch/>
        </p:blipFill>
        <p:spPr>
          <a:xfrm>
            <a:off x="578396" y="505373"/>
            <a:ext cx="3358603" cy="1152229"/>
          </a:xfrm>
          <a:prstGeom prst="rect">
            <a:avLst/>
          </a:prstGeom>
        </p:spPr>
      </p:pic>
    </p:spTree>
    <p:extLst>
      <p:ext uri="{BB962C8B-B14F-4D97-AF65-F5344CB8AC3E}">
        <p14:creationId xmlns:p14="http://schemas.microsoft.com/office/powerpoint/2010/main" val="2575878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solidFill>
        <a:effectLst/>
      </p:bgPr>
    </p:bg>
    <p:spTree>
      <p:nvGrpSpPr>
        <p:cNvPr id="1" name=""/>
        <p:cNvGrpSpPr/>
        <p:nvPr/>
      </p:nvGrpSpPr>
      <p:grpSpPr>
        <a:xfrm>
          <a:off x="0" y="0"/>
          <a:ext cx="0" cy="0"/>
          <a:chOff x="0" y="0"/>
          <a:chExt cx="0" cy="0"/>
        </a:xfrm>
      </p:grpSpPr>
      <p:sp>
        <p:nvSpPr>
          <p:cNvPr id="31" name="object 3">
            <a:extLst>
              <a:ext uri="{FF2B5EF4-FFF2-40B4-BE49-F238E27FC236}">
                <a16:creationId xmlns:a16="http://schemas.microsoft.com/office/drawing/2014/main" id="{E4207C92-A305-4845-9B78-17D0260AA90D}"/>
              </a:ext>
            </a:extLst>
          </p:cNvPr>
          <p:cNvSpPr/>
          <p:nvPr userDrawn="1"/>
        </p:nvSpPr>
        <p:spPr>
          <a:xfrm>
            <a:off x="581974" y="0"/>
            <a:ext cx="0" cy="9144000"/>
          </a:xfrm>
          <a:custGeom>
            <a:avLst/>
            <a:gdLst/>
            <a:ahLst/>
            <a:cxnLst/>
            <a:rect l="l" t="t" r="r" b="b"/>
            <a:pathLst>
              <a:path h="9144000">
                <a:moveTo>
                  <a:pt x="0" y="0"/>
                </a:moveTo>
                <a:lnTo>
                  <a:pt x="0" y="9144000"/>
                </a:lnTo>
              </a:path>
            </a:pathLst>
          </a:custGeom>
          <a:ln w="6350">
            <a:solidFill>
              <a:srgbClr val="00003B"/>
            </a:solidFill>
          </a:ln>
        </p:spPr>
        <p:txBody>
          <a:bodyPr wrap="square" lIns="0" tIns="0" rIns="0" bIns="0" rtlCol="0"/>
          <a:lstStyle/>
          <a:p>
            <a:endParaRPr/>
          </a:p>
        </p:txBody>
      </p:sp>
      <p:sp>
        <p:nvSpPr>
          <p:cNvPr id="32" name="object 4">
            <a:extLst>
              <a:ext uri="{FF2B5EF4-FFF2-40B4-BE49-F238E27FC236}">
                <a16:creationId xmlns:a16="http://schemas.microsoft.com/office/drawing/2014/main" id="{F5CE716E-6136-7243-AA44-5BB430FFA1E6}"/>
              </a:ext>
            </a:extLst>
          </p:cNvPr>
          <p:cNvSpPr/>
          <p:nvPr userDrawn="1"/>
        </p:nvSpPr>
        <p:spPr>
          <a:xfrm>
            <a:off x="15683974" y="0"/>
            <a:ext cx="0" cy="9144000"/>
          </a:xfrm>
          <a:custGeom>
            <a:avLst/>
            <a:gdLst/>
            <a:ahLst/>
            <a:cxnLst/>
            <a:rect l="l" t="t" r="r" b="b"/>
            <a:pathLst>
              <a:path h="9144000">
                <a:moveTo>
                  <a:pt x="0" y="0"/>
                </a:moveTo>
                <a:lnTo>
                  <a:pt x="0" y="9144000"/>
                </a:lnTo>
              </a:path>
            </a:pathLst>
          </a:custGeom>
          <a:ln w="6350">
            <a:solidFill>
              <a:srgbClr val="00003B"/>
            </a:solidFill>
          </a:ln>
        </p:spPr>
        <p:txBody>
          <a:bodyPr wrap="square" lIns="0" tIns="0" rIns="0" bIns="0" rtlCol="0"/>
          <a:lstStyle/>
          <a:p>
            <a:endParaRPr/>
          </a:p>
        </p:txBody>
      </p:sp>
      <p:sp>
        <p:nvSpPr>
          <p:cNvPr id="34" name="object 6">
            <a:extLst>
              <a:ext uri="{FF2B5EF4-FFF2-40B4-BE49-F238E27FC236}">
                <a16:creationId xmlns:a16="http://schemas.microsoft.com/office/drawing/2014/main" id="{8B600510-D046-164C-B482-68E0ABE13215}"/>
              </a:ext>
            </a:extLst>
          </p:cNvPr>
          <p:cNvSpPr/>
          <p:nvPr userDrawn="1"/>
        </p:nvSpPr>
        <p:spPr>
          <a:xfrm>
            <a:off x="0" y="505374"/>
            <a:ext cx="16256000" cy="0"/>
          </a:xfrm>
          <a:custGeom>
            <a:avLst/>
            <a:gdLst/>
            <a:ahLst/>
            <a:cxnLst/>
            <a:rect l="l" t="t" r="r" b="b"/>
            <a:pathLst>
              <a:path w="16256000">
                <a:moveTo>
                  <a:pt x="16256000" y="0"/>
                </a:moveTo>
                <a:lnTo>
                  <a:pt x="0" y="0"/>
                </a:lnTo>
              </a:path>
            </a:pathLst>
          </a:custGeom>
          <a:ln w="6350">
            <a:solidFill>
              <a:srgbClr val="00003B"/>
            </a:solidFill>
          </a:ln>
        </p:spPr>
        <p:txBody>
          <a:bodyPr wrap="square" lIns="0" tIns="0" rIns="0" bIns="0" rtlCol="0"/>
          <a:lstStyle/>
          <a:p>
            <a:endParaRPr/>
          </a:p>
        </p:txBody>
      </p:sp>
      <p:sp>
        <p:nvSpPr>
          <p:cNvPr id="35" name="object 7">
            <a:extLst>
              <a:ext uri="{FF2B5EF4-FFF2-40B4-BE49-F238E27FC236}">
                <a16:creationId xmlns:a16="http://schemas.microsoft.com/office/drawing/2014/main" id="{5FD588DE-BC51-B54F-91C1-D167EECF95FF}"/>
              </a:ext>
            </a:extLst>
          </p:cNvPr>
          <p:cNvSpPr/>
          <p:nvPr userDrawn="1"/>
        </p:nvSpPr>
        <p:spPr>
          <a:xfrm>
            <a:off x="585147" y="1083175"/>
            <a:ext cx="15102205" cy="0"/>
          </a:xfrm>
          <a:custGeom>
            <a:avLst/>
            <a:gdLst/>
            <a:ahLst/>
            <a:cxnLst/>
            <a:rect l="l" t="t" r="r" b="b"/>
            <a:pathLst>
              <a:path w="15102205">
                <a:moveTo>
                  <a:pt x="15102001" y="0"/>
                </a:moveTo>
                <a:lnTo>
                  <a:pt x="0" y="0"/>
                </a:lnTo>
              </a:path>
            </a:pathLst>
          </a:custGeom>
          <a:ln w="6350">
            <a:solidFill>
              <a:srgbClr val="00003B"/>
            </a:solidFill>
          </a:ln>
        </p:spPr>
        <p:txBody>
          <a:bodyPr wrap="square" lIns="0" tIns="0" rIns="0" bIns="0" rtlCol="0"/>
          <a:lstStyle/>
          <a:p>
            <a:endParaRPr/>
          </a:p>
        </p:txBody>
      </p:sp>
      <p:sp>
        <p:nvSpPr>
          <p:cNvPr id="36" name="object 8">
            <a:extLst>
              <a:ext uri="{FF2B5EF4-FFF2-40B4-BE49-F238E27FC236}">
                <a16:creationId xmlns:a16="http://schemas.microsoft.com/office/drawing/2014/main" id="{78173ABF-2090-A84A-B61E-7601C67A2C64}"/>
              </a:ext>
            </a:extLst>
          </p:cNvPr>
          <p:cNvSpPr/>
          <p:nvPr userDrawn="1"/>
        </p:nvSpPr>
        <p:spPr>
          <a:xfrm>
            <a:off x="0" y="8621575"/>
            <a:ext cx="16256000" cy="0"/>
          </a:xfrm>
          <a:custGeom>
            <a:avLst/>
            <a:gdLst/>
            <a:ahLst/>
            <a:cxnLst/>
            <a:rect l="l" t="t" r="r" b="b"/>
            <a:pathLst>
              <a:path w="16256000">
                <a:moveTo>
                  <a:pt x="16256000" y="0"/>
                </a:moveTo>
                <a:lnTo>
                  <a:pt x="0" y="0"/>
                </a:lnTo>
              </a:path>
            </a:pathLst>
          </a:custGeom>
          <a:ln w="6350">
            <a:solidFill>
              <a:srgbClr val="00003B"/>
            </a:solidFill>
          </a:ln>
        </p:spPr>
        <p:txBody>
          <a:bodyPr wrap="square" lIns="0" tIns="0" rIns="0" bIns="0" rtlCol="0"/>
          <a:lstStyle/>
          <a:p>
            <a:endParaRPr/>
          </a:p>
        </p:txBody>
      </p:sp>
      <p:sp>
        <p:nvSpPr>
          <p:cNvPr id="11" name="Text Placeholder 10">
            <a:extLst>
              <a:ext uri="{FF2B5EF4-FFF2-40B4-BE49-F238E27FC236}">
                <a16:creationId xmlns:a16="http://schemas.microsoft.com/office/drawing/2014/main" id="{667D144B-6D77-BA46-8345-9345C1185DD5}"/>
              </a:ext>
            </a:extLst>
          </p:cNvPr>
          <p:cNvSpPr>
            <a:spLocks noGrp="1"/>
          </p:cNvSpPr>
          <p:nvPr>
            <p:ph type="body" sz="quarter" idx="10"/>
          </p:nvPr>
        </p:nvSpPr>
        <p:spPr>
          <a:xfrm>
            <a:off x="1727200" y="610683"/>
            <a:ext cx="8077200" cy="412750"/>
          </a:xfrm>
        </p:spPr>
        <p:txBody>
          <a:bodyPr>
            <a:noAutofit/>
          </a:bodyPr>
          <a:lstStyle>
            <a:lvl1pPr marL="0" indent="0">
              <a:buNone/>
              <a:defRPr sz="2400"/>
            </a:lvl1pPr>
            <a:lvl2pPr marL="609585" indent="0">
              <a:buNone/>
              <a:defRPr sz="2400"/>
            </a:lvl2pPr>
            <a:lvl3pPr marL="1219170" indent="0">
              <a:buNone/>
              <a:defRPr sz="2400"/>
            </a:lvl3pPr>
            <a:lvl4pPr marL="1828755" indent="0">
              <a:buNone/>
              <a:defRPr sz="2400"/>
            </a:lvl4pPr>
            <a:lvl5pPr marL="2438339" indent="0">
              <a:buNone/>
              <a:defRPr sz="2400"/>
            </a:lvl5pPr>
          </a:lstStyle>
          <a:p>
            <a:pPr lvl="0"/>
            <a:r>
              <a:rPr lang="en-GB" dirty="0"/>
              <a:t>Click to edit Master text styles</a:t>
            </a:r>
          </a:p>
        </p:txBody>
      </p:sp>
      <p:sp>
        <p:nvSpPr>
          <p:cNvPr id="28" name="Text Placeholder 10">
            <a:extLst>
              <a:ext uri="{FF2B5EF4-FFF2-40B4-BE49-F238E27FC236}">
                <a16:creationId xmlns:a16="http://schemas.microsoft.com/office/drawing/2014/main" id="{2274EEDB-18F1-9A47-88F5-FFB280996E95}"/>
              </a:ext>
            </a:extLst>
          </p:cNvPr>
          <p:cNvSpPr>
            <a:spLocks noGrp="1"/>
          </p:cNvSpPr>
          <p:nvPr>
            <p:ph type="body" sz="quarter" idx="11" hasCustomPrompt="1"/>
          </p:nvPr>
        </p:nvSpPr>
        <p:spPr>
          <a:xfrm>
            <a:off x="3539069" y="2934741"/>
            <a:ext cx="9465730" cy="1706361"/>
          </a:xfrm>
        </p:spPr>
        <p:txBody>
          <a:bodyPr>
            <a:noAutofit/>
          </a:bodyPr>
          <a:lstStyle>
            <a:lvl1pPr marL="0" indent="0" algn="ctr">
              <a:buNone/>
              <a:defRPr sz="5800"/>
            </a:lvl1pPr>
            <a:lvl2pPr marL="609585" indent="0">
              <a:buNone/>
              <a:defRPr sz="2400"/>
            </a:lvl2pPr>
            <a:lvl3pPr marL="1219170" indent="0">
              <a:buNone/>
              <a:defRPr sz="2400"/>
            </a:lvl3pPr>
            <a:lvl4pPr marL="1828755" indent="0">
              <a:buNone/>
              <a:defRPr sz="2400"/>
            </a:lvl4pPr>
            <a:lvl5pPr marL="2438339" indent="0">
              <a:buNone/>
              <a:defRPr sz="2400"/>
            </a:lvl5pPr>
          </a:lstStyle>
          <a:p>
            <a:pPr lvl="0"/>
            <a:r>
              <a:rPr lang="en-GB" dirty="0"/>
              <a:t>Insert header here</a:t>
            </a:r>
          </a:p>
        </p:txBody>
      </p:sp>
      <p:sp>
        <p:nvSpPr>
          <p:cNvPr id="17" name="Text Placeholder 10">
            <a:extLst>
              <a:ext uri="{FF2B5EF4-FFF2-40B4-BE49-F238E27FC236}">
                <a16:creationId xmlns:a16="http://schemas.microsoft.com/office/drawing/2014/main" id="{4B5141BB-BCB6-3E40-81BB-3E97BF7A5B94}"/>
              </a:ext>
            </a:extLst>
          </p:cNvPr>
          <p:cNvSpPr>
            <a:spLocks noGrp="1"/>
          </p:cNvSpPr>
          <p:nvPr>
            <p:ph type="body" sz="quarter" idx="12" hasCustomPrompt="1"/>
          </p:nvPr>
        </p:nvSpPr>
        <p:spPr>
          <a:xfrm>
            <a:off x="3539069" y="5151639"/>
            <a:ext cx="9465730" cy="1706361"/>
          </a:xfrm>
        </p:spPr>
        <p:txBody>
          <a:bodyPr>
            <a:noAutofit/>
          </a:bodyPr>
          <a:lstStyle>
            <a:lvl1pPr marL="0" indent="0" algn="ctr">
              <a:buNone/>
              <a:defRPr sz="2400"/>
            </a:lvl1pPr>
            <a:lvl2pPr marL="609585" indent="0">
              <a:buNone/>
              <a:defRPr sz="2400"/>
            </a:lvl2pPr>
            <a:lvl3pPr marL="1219170" indent="0">
              <a:buNone/>
              <a:defRPr sz="2400"/>
            </a:lvl3pPr>
            <a:lvl4pPr marL="1828755" indent="0">
              <a:buNone/>
              <a:defRPr sz="2400"/>
            </a:lvl4pPr>
            <a:lvl5pPr marL="2438339" indent="0">
              <a:buNone/>
              <a:defRPr sz="2400"/>
            </a:lvl5pPr>
          </a:lstStyle>
          <a:p>
            <a:pPr lvl="0"/>
            <a:r>
              <a:rPr lang="en-GB" dirty="0"/>
              <a:t>Insert </a:t>
            </a:r>
            <a:r>
              <a:rPr lang="en-GB" dirty="0" err="1"/>
              <a:t>suheader</a:t>
            </a:r>
            <a:r>
              <a:rPr lang="en-GB" dirty="0"/>
              <a:t> here</a:t>
            </a:r>
          </a:p>
        </p:txBody>
      </p:sp>
      <p:sp>
        <p:nvSpPr>
          <p:cNvPr id="18" name="Text Placeholder 12">
            <a:extLst>
              <a:ext uri="{FF2B5EF4-FFF2-40B4-BE49-F238E27FC236}">
                <a16:creationId xmlns:a16="http://schemas.microsoft.com/office/drawing/2014/main" id="{9F55E69F-1E14-EA4B-BBB1-69FD591DD2BE}"/>
              </a:ext>
            </a:extLst>
          </p:cNvPr>
          <p:cNvSpPr>
            <a:spLocks noGrp="1"/>
          </p:cNvSpPr>
          <p:nvPr>
            <p:ph type="body" sz="quarter" idx="20" hasCustomPrompt="1"/>
          </p:nvPr>
        </p:nvSpPr>
        <p:spPr>
          <a:xfrm>
            <a:off x="1159193" y="8153401"/>
            <a:ext cx="14034728" cy="375060"/>
          </a:xfrm>
        </p:spPr>
        <p:txBody>
          <a:bodyPr lIns="0" tIns="0" rIns="0" bIns="0" anchor="b">
            <a:noAutofit/>
          </a:bodyPr>
          <a:lstStyle>
            <a:lvl1pPr marL="12700" indent="0" algn="l" defTabSz="914400" rtl="0" eaLnBrk="1" latinLnBrk="0" hangingPunct="1">
              <a:lnSpc>
                <a:spcPct val="100000"/>
              </a:lnSpc>
              <a:spcBef>
                <a:spcPts val="100"/>
              </a:spcBef>
              <a:buNone/>
              <a:defRPr lang="en-GB" sz="1100" kern="1200" spc="-5" dirty="0" smtClean="0">
                <a:solidFill>
                  <a:srgbClr val="959B9B"/>
                </a:solidFill>
                <a:latin typeface="Verdana"/>
                <a:ea typeface="+mn-ea"/>
                <a:cs typeface="Verdana"/>
              </a:defRPr>
            </a:lvl1pPr>
            <a:lvl2pPr marL="609585" indent="0">
              <a:buNone/>
              <a:defRPr sz="1400"/>
            </a:lvl2pPr>
            <a:lvl3pPr marL="1219170" indent="0">
              <a:buNone/>
              <a:defRPr sz="1400"/>
            </a:lvl3pPr>
            <a:lvl4pPr marL="1828755" indent="0">
              <a:buNone/>
              <a:defRPr sz="1400"/>
            </a:lvl4pPr>
            <a:lvl5pPr marL="2438339" indent="0">
              <a:buNone/>
              <a:defRPr sz="1400"/>
            </a:lvl5pPr>
          </a:lstStyle>
          <a:p>
            <a:pPr lvl="0"/>
            <a:r>
              <a:rPr lang="en-GB" dirty="0"/>
              <a:t>Insert comment text here</a:t>
            </a:r>
          </a:p>
        </p:txBody>
      </p:sp>
      <p:sp>
        <p:nvSpPr>
          <p:cNvPr id="19" name="object 2">
            <a:extLst>
              <a:ext uri="{FF2B5EF4-FFF2-40B4-BE49-F238E27FC236}">
                <a16:creationId xmlns:a16="http://schemas.microsoft.com/office/drawing/2014/main" id="{CBC25640-EB58-0548-AE67-85CD6ADBD579}"/>
              </a:ext>
            </a:extLst>
          </p:cNvPr>
          <p:cNvSpPr txBox="1"/>
          <p:nvPr userDrawn="1"/>
        </p:nvSpPr>
        <p:spPr>
          <a:xfrm>
            <a:off x="15674026" y="8682499"/>
            <a:ext cx="577910" cy="382156"/>
          </a:xfrm>
          <a:prstGeom prst="rect">
            <a:avLst/>
          </a:prstGeom>
        </p:spPr>
        <p:txBody>
          <a:bodyPr vert="horz" wrap="square" lIns="0" tIns="12700" rIns="0" bIns="0" rtlCol="0">
            <a:spAutoFit/>
          </a:bodyPr>
          <a:lstStyle/>
          <a:p>
            <a:pPr marL="12700" algn="ctr">
              <a:lnSpc>
                <a:spcPct val="100000"/>
              </a:lnSpc>
              <a:spcBef>
                <a:spcPts val="100"/>
              </a:spcBef>
            </a:pPr>
            <a:fld id="{8855D90C-1F13-A34D-9755-55939EFC991C}" type="slidenum">
              <a:rPr lang="en-LT" sz="2400" smtClean="0">
                <a:solidFill>
                  <a:srgbClr val="00003B"/>
                </a:solidFill>
                <a:latin typeface="Verdana"/>
                <a:cs typeface="Verdana"/>
              </a:rPr>
              <a:pPr marL="12700" algn="ctr">
                <a:lnSpc>
                  <a:spcPct val="100000"/>
                </a:lnSpc>
                <a:spcBef>
                  <a:spcPts val="100"/>
                </a:spcBef>
              </a:pPr>
              <a:t>‹#›</a:t>
            </a:fld>
            <a:endParaRPr sz="2400" dirty="0">
              <a:latin typeface="Verdana"/>
              <a:cs typeface="Verdana"/>
            </a:endParaRPr>
          </a:p>
        </p:txBody>
      </p:sp>
      <p:sp>
        <p:nvSpPr>
          <p:cNvPr id="2" name="object 8">
            <a:extLst>
              <a:ext uri="{FF2B5EF4-FFF2-40B4-BE49-F238E27FC236}">
                <a16:creationId xmlns:a16="http://schemas.microsoft.com/office/drawing/2014/main" id="{E97B9DAA-873D-4DB3-BFDC-B08BCE6811B5}"/>
              </a:ext>
            </a:extLst>
          </p:cNvPr>
          <p:cNvSpPr/>
          <p:nvPr userDrawn="1"/>
        </p:nvSpPr>
        <p:spPr>
          <a:xfrm>
            <a:off x="0" y="8019790"/>
            <a:ext cx="16256000" cy="0"/>
          </a:xfrm>
          <a:custGeom>
            <a:avLst/>
            <a:gdLst/>
            <a:ahLst/>
            <a:cxnLst/>
            <a:rect l="l" t="t" r="r" b="b"/>
            <a:pathLst>
              <a:path w="16256000">
                <a:moveTo>
                  <a:pt x="16256000" y="0"/>
                </a:moveTo>
                <a:lnTo>
                  <a:pt x="0" y="0"/>
                </a:lnTo>
              </a:path>
            </a:pathLst>
          </a:custGeom>
          <a:ln w="6350">
            <a:solidFill>
              <a:srgbClr val="00003B"/>
            </a:solidFill>
          </a:ln>
        </p:spPr>
        <p:txBody>
          <a:bodyPr wrap="square" lIns="0" tIns="0" rIns="0" bIns="0" rtlCol="0"/>
          <a:lstStyle/>
          <a:p>
            <a:endParaRPr/>
          </a:p>
        </p:txBody>
      </p:sp>
      <p:pic>
        <p:nvPicPr>
          <p:cNvPr id="3" name="Picture 2">
            <a:extLst>
              <a:ext uri="{FF2B5EF4-FFF2-40B4-BE49-F238E27FC236}">
                <a16:creationId xmlns:a16="http://schemas.microsoft.com/office/drawing/2014/main" id="{57910181-2287-4CD7-BE94-8FFC9F646501}"/>
              </a:ext>
            </a:extLst>
          </p:cNvPr>
          <p:cNvPicPr>
            <a:picLocks noChangeAspect="1"/>
          </p:cNvPicPr>
          <p:nvPr userDrawn="1"/>
        </p:nvPicPr>
        <p:blipFill>
          <a:blip r:embed="rId2"/>
          <a:stretch>
            <a:fillRect/>
          </a:stretch>
        </p:blipFill>
        <p:spPr>
          <a:xfrm>
            <a:off x="585147" y="505374"/>
            <a:ext cx="577759" cy="577800"/>
          </a:xfrm>
          <a:prstGeom prst="rect">
            <a:avLst/>
          </a:prstGeom>
        </p:spPr>
      </p:pic>
    </p:spTree>
    <p:extLst>
      <p:ext uri="{BB962C8B-B14F-4D97-AF65-F5344CB8AC3E}">
        <p14:creationId xmlns:p14="http://schemas.microsoft.com/office/powerpoint/2010/main" val="1836196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solidFill>
        <a:effectLst/>
      </p:bgPr>
    </p:bg>
    <p:spTree>
      <p:nvGrpSpPr>
        <p:cNvPr id="1" name=""/>
        <p:cNvGrpSpPr/>
        <p:nvPr/>
      </p:nvGrpSpPr>
      <p:grpSpPr>
        <a:xfrm>
          <a:off x="0" y="0"/>
          <a:ext cx="0" cy="0"/>
          <a:chOff x="0" y="0"/>
          <a:chExt cx="0" cy="0"/>
        </a:xfrm>
      </p:grpSpPr>
      <p:sp>
        <p:nvSpPr>
          <p:cNvPr id="31" name="object 3">
            <a:extLst>
              <a:ext uri="{FF2B5EF4-FFF2-40B4-BE49-F238E27FC236}">
                <a16:creationId xmlns:a16="http://schemas.microsoft.com/office/drawing/2014/main" id="{E4207C92-A305-4845-9B78-17D0260AA90D}"/>
              </a:ext>
            </a:extLst>
          </p:cNvPr>
          <p:cNvSpPr/>
          <p:nvPr userDrawn="1"/>
        </p:nvSpPr>
        <p:spPr>
          <a:xfrm>
            <a:off x="581974" y="0"/>
            <a:ext cx="0" cy="9144000"/>
          </a:xfrm>
          <a:custGeom>
            <a:avLst/>
            <a:gdLst/>
            <a:ahLst/>
            <a:cxnLst/>
            <a:rect l="l" t="t" r="r" b="b"/>
            <a:pathLst>
              <a:path h="9144000">
                <a:moveTo>
                  <a:pt x="0" y="0"/>
                </a:moveTo>
                <a:lnTo>
                  <a:pt x="0" y="9144000"/>
                </a:lnTo>
              </a:path>
            </a:pathLst>
          </a:custGeom>
          <a:ln w="6350">
            <a:solidFill>
              <a:srgbClr val="00003B"/>
            </a:solidFill>
          </a:ln>
        </p:spPr>
        <p:txBody>
          <a:bodyPr wrap="square" lIns="0" tIns="0" rIns="0" bIns="0" rtlCol="0"/>
          <a:lstStyle/>
          <a:p>
            <a:endParaRPr/>
          </a:p>
        </p:txBody>
      </p:sp>
      <p:sp>
        <p:nvSpPr>
          <p:cNvPr id="32" name="object 4">
            <a:extLst>
              <a:ext uri="{FF2B5EF4-FFF2-40B4-BE49-F238E27FC236}">
                <a16:creationId xmlns:a16="http://schemas.microsoft.com/office/drawing/2014/main" id="{F5CE716E-6136-7243-AA44-5BB430FFA1E6}"/>
              </a:ext>
            </a:extLst>
          </p:cNvPr>
          <p:cNvSpPr/>
          <p:nvPr userDrawn="1"/>
        </p:nvSpPr>
        <p:spPr>
          <a:xfrm>
            <a:off x="15683974" y="0"/>
            <a:ext cx="0" cy="9144000"/>
          </a:xfrm>
          <a:custGeom>
            <a:avLst/>
            <a:gdLst/>
            <a:ahLst/>
            <a:cxnLst/>
            <a:rect l="l" t="t" r="r" b="b"/>
            <a:pathLst>
              <a:path h="9144000">
                <a:moveTo>
                  <a:pt x="0" y="0"/>
                </a:moveTo>
                <a:lnTo>
                  <a:pt x="0" y="9144000"/>
                </a:lnTo>
              </a:path>
            </a:pathLst>
          </a:custGeom>
          <a:ln w="6350">
            <a:solidFill>
              <a:srgbClr val="00003B"/>
            </a:solidFill>
          </a:ln>
        </p:spPr>
        <p:txBody>
          <a:bodyPr wrap="square" lIns="0" tIns="0" rIns="0" bIns="0" rtlCol="0"/>
          <a:lstStyle/>
          <a:p>
            <a:endParaRPr/>
          </a:p>
        </p:txBody>
      </p:sp>
      <p:sp>
        <p:nvSpPr>
          <p:cNvPr id="34" name="object 6">
            <a:extLst>
              <a:ext uri="{FF2B5EF4-FFF2-40B4-BE49-F238E27FC236}">
                <a16:creationId xmlns:a16="http://schemas.microsoft.com/office/drawing/2014/main" id="{8B600510-D046-164C-B482-68E0ABE13215}"/>
              </a:ext>
            </a:extLst>
          </p:cNvPr>
          <p:cNvSpPr/>
          <p:nvPr userDrawn="1"/>
        </p:nvSpPr>
        <p:spPr>
          <a:xfrm>
            <a:off x="0" y="505374"/>
            <a:ext cx="16256000" cy="0"/>
          </a:xfrm>
          <a:custGeom>
            <a:avLst/>
            <a:gdLst/>
            <a:ahLst/>
            <a:cxnLst/>
            <a:rect l="l" t="t" r="r" b="b"/>
            <a:pathLst>
              <a:path w="16256000">
                <a:moveTo>
                  <a:pt x="16256000" y="0"/>
                </a:moveTo>
                <a:lnTo>
                  <a:pt x="0" y="0"/>
                </a:lnTo>
              </a:path>
            </a:pathLst>
          </a:custGeom>
          <a:ln w="6350">
            <a:solidFill>
              <a:srgbClr val="00003B"/>
            </a:solidFill>
          </a:ln>
        </p:spPr>
        <p:txBody>
          <a:bodyPr wrap="square" lIns="0" tIns="0" rIns="0" bIns="0" rtlCol="0"/>
          <a:lstStyle/>
          <a:p>
            <a:endParaRPr/>
          </a:p>
        </p:txBody>
      </p:sp>
      <p:sp>
        <p:nvSpPr>
          <p:cNvPr id="35" name="object 7">
            <a:extLst>
              <a:ext uri="{FF2B5EF4-FFF2-40B4-BE49-F238E27FC236}">
                <a16:creationId xmlns:a16="http://schemas.microsoft.com/office/drawing/2014/main" id="{5FD588DE-BC51-B54F-91C1-D167EECF95FF}"/>
              </a:ext>
            </a:extLst>
          </p:cNvPr>
          <p:cNvSpPr/>
          <p:nvPr userDrawn="1"/>
        </p:nvSpPr>
        <p:spPr>
          <a:xfrm>
            <a:off x="585147" y="1083175"/>
            <a:ext cx="15102205" cy="0"/>
          </a:xfrm>
          <a:custGeom>
            <a:avLst/>
            <a:gdLst/>
            <a:ahLst/>
            <a:cxnLst/>
            <a:rect l="l" t="t" r="r" b="b"/>
            <a:pathLst>
              <a:path w="15102205">
                <a:moveTo>
                  <a:pt x="15102001" y="0"/>
                </a:moveTo>
                <a:lnTo>
                  <a:pt x="0" y="0"/>
                </a:lnTo>
              </a:path>
            </a:pathLst>
          </a:custGeom>
          <a:ln w="6350">
            <a:solidFill>
              <a:srgbClr val="00003B"/>
            </a:solidFill>
          </a:ln>
        </p:spPr>
        <p:txBody>
          <a:bodyPr wrap="square" lIns="0" tIns="0" rIns="0" bIns="0" rtlCol="0"/>
          <a:lstStyle/>
          <a:p>
            <a:endParaRPr/>
          </a:p>
        </p:txBody>
      </p:sp>
      <p:sp>
        <p:nvSpPr>
          <p:cNvPr id="36" name="object 8">
            <a:extLst>
              <a:ext uri="{FF2B5EF4-FFF2-40B4-BE49-F238E27FC236}">
                <a16:creationId xmlns:a16="http://schemas.microsoft.com/office/drawing/2014/main" id="{78173ABF-2090-A84A-B61E-7601C67A2C64}"/>
              </a:ext>
            </a:extLst>
          </p:cNvPr>
          <p:cNvSpPr/>
          <p:nvPr userDrawn="1"/>
        </p:nvSpPr>
        <p:spPr>
          <a:xfrm>
            <a:off x="0" y="8621575"/>
            <a:ext cx="16256000" cy="0"/>
          </a:xfrm>
          <a:custGeom>
            <a:avLst/>
            <a:gdLst/>
            <a:ahLst/>
            <a:cxnLst/>
            <a:rect l="l" t="t" r="r" b="b"/>
            <a:pathLst>
              <a:path w="16256000">
                <a:moveTo>
                  <a:pt x="16256000" y="0"/>
                </a:moveTo>
                <a:lnTo>
                  <a:pt x="0" y="0"/>
                </a:lnTo>
              </a:path>
            </a:pathLst>
          </a:custGeom>
          <a:ln w="6350">
            <a:solidFill>
              <a:srgbClr val="00003B"/>
            </a:solidFill>
          </a:ln>
        </p:spPr>
        <p:txBody>
          <a:bodyPr wrap="square" lIns="0" tIns="0" rIns="0" bIns="0" rtlCol="0"/>
          <a:lstStyle/>
          <a:p>
            <a:endParaRPr/>
          </a:p>
        </p:txBody>
      </p:sp>
      <p:sp>
        <p:nvSpPr>
          <p:cNvPr id="11" name="Text Placeholder 10">
            <a:extLst>
              <a:ext uri="{FF2B5EF4-FFF2-40B4-BE49-F238E27FC236}">
                <a16:creationId xmlns:a16="http://schemas.microsoft.com/office/drawing/2014/main" id="{667D144B-6D77-BA46-8345-9345C1185DD5}"/>
              </a:ext>
            </a:extLst>
          </p:cNvPr>
          <p:cNvSpPr>
            <a:spLocks noGrp="1"/>
          </p:cNvSpPr>
          <p:nvPr>
            <p:ph type="body" sz="quarter" idx="10"/>
          </p:nvPr>
        </p:nvSpPr>
        <p:spPr>
          <a:xfrm>
            <a:off x="1727200" y="610683"/>
            <a:ext cx="8077200" cy="412750"/>
          </a:xfrm>
        </p:spPr>
        <p:txBody>
          <a:bodyPr>
            <a:noAutofit/>
          </a:bodyPr>
          <a:lstStyle>
            <a:lvl1pPr marL="0" indent="0">
              <a:buNone/>
              <a:defRPr sz="2400"/>
            </a:lvl1pPr>
            <a:lvl2pPr marL="609585" indent="0">
              <a:buNone/>
              <a:defRPr sz="2400"/>
            </a:lvl2pPr>
            <a:lvl3pPr marL="1219170" indent="0">
              <a:buNone/>
              <a:defRPr sz="2400"/>
            </a:lvl3pPr>
            <a:lvl4pPr marL="1828755" indent="0">
              <a:buNone/>
              <a:defRPr sz="2400"/>
            </a:lvl4pPr>
            <a:lvl5pPr marL="2438339" indent="0">
              <a:buNone/>
              <a:defRPr sz="2400"/>
            </a:lvl5pPr>
          </a:lstStyle>
          <a:p>
            <a:pPr lvl="0"/>
            <a:r>
              <a:rPr lang="en-GB" dirty="0"/>
              <a:t>Click to edit Master text styles</a:t>
            </a:r>
          </a:p>
        </p:txBody>
      </p:sp>
      <p:sp>
        <p:nvSpPr>
          <p:cNvPr id="18" name="Text Placeholder 12">
            <a:extLst>
              <a:ext uri="{FF2B5EF4-FFF2-40B4-BE49-F238E27FC236}">
                <a16:creationId xmlns:a16="http://schemas.microsoft.com/office/drawing/2014/main" id="{9F55E69F-1E14-EA4B-BBB1-69FD591DD2BE}"/>
              </a:ext>
            </a:extLst>
          </p:cNvPr>
          <p:cNvSpPr>
            <a:spLocks noGrp="1"/>
          </p:cNvSpPr>
          <p:nvPr>
            <p:ph type="body" sz="quarter" idx="20" hasCustomPrompt="1"/>
          </p:nvPr>
        </p:nvSpPr>
        <p:spPr>
          <a:xfrm>
            <a:off x="1146229" y="8099151"/>
            <a:ext cx="14047692" cy="429310"/>
          </a:xfrm>
        </p:spPr>
        <p:txBody>
          <a:bodyPr lIns="0" tIns="0" rIns="0" bIns="0" anchor="b">
            <a:noAutofit/>
          </a:bodyPr>
          <a:lstStyle>
            <a:lvl1pPr marL="12700" indent="0" algn="l" defTabSz="914400" rtl="0" eaLnBrk="1" latinLnBrk="0" hangingPunct="1">
              <a:lnSpc>
                <a:spcPct val="100000"/>
              </a:lnSpc>
              <a:spcBef>
                <a:spcPts val="100"/>
              </a:spcBef>
              <a:buNone/>
              <a:defRPr lang="en-GB" sz="1100" kern="1200" spc="-5" dirty="0" smtClean="0">
                <a:solidFill>
                  <a:srgbClr val="959B9B"/>
                </a:solidFill>
                <a:latin typeface="Verdana"/>
                <a:ea typeface="+mn-ea"/>
                <a:cs typeface="Verdana"/>
              </a:defRPr>
            </a:lvl1pPr>
            <a:lvl2pPr marL="609585" indent="0">
              <a:buNone/>
              <a:defRPr sz="1400"/>
            </a:lvl2pPr>
            <a:lvl3pPr marL="1219170" indent="0">
              <a:buNone/>
              <a:defRPr sz="1400"/>
            </a:lvl3pPr>
            <a:lvl4pPr marL="1828755" indent="0">
              <a:buNone/>
              <a:defRPr sz="1400"/>
            </a:lvl4pPr>
            <a:lvl5pPr marL="2438339" indent="0">
              <a:buNone/>
              <a:defRPr sz="1400"/>
            </a:lvl5pPr>
          </a:lstStyle>
          <a:p>
            <a:pPr lvl="0"/>
            <a:r>
              <a:rPr lang="en-GB" dirty="0"/>
              <a:t>Insert comment text here</a:t>
            </a:r>
          </a:p>
        </p:txBody>
      </p:sp>
      <p:sp>
        <p:nvSpPr>
          <p:cNvPr id="19" name="object 2">
            <a:extLst>
              <a:ext uri="{FF2B5EF4-FFF2-40B4-BE49-F238E27FC236}">
                <a16:creationId xmlns:a16="http://schemas.microsoft.com/office/drawing/2014/main" id="{CBC25640-EB58-0548-AE67-85CD6ADBD579}"/>
              </a:ext>
            </a:extLst>
          </p:cNvPr>
          <p:cNvSpPr txBox="1"/>
          <p:nvPr userDrawn="1"/>
        </p:nvSpPr>
        <p:spPr>
          <a:xfrm>
            <a:off x="15674026" y="8682499"/>
            <a:ext cx="577910" cy="382156"/>
          </a:xfrm>
          <a:prstGeom prst="rect">
            <a:avLst/>
          </a:prstGeom>
        </p:spPr>
        <p:txBody>
          <a:bodyPr vert="horz" wrap="square" lIns="0" tIns="12700" rIns="0" bIns="0" rtlCol="0">
            <a:spAutoFit/>
          </a:bodyPr>
          <a:lstStyle/>
          <a:p>
            <a:pPr marL="12700" algn="ctr">
              <a:lnSpc>
                <a:spcPct val="100000"/>
              </a:lnSpc>
              <a:spcBef>
                <a:spcPts val="100"/>
              </a:spcBef>
            </a:pPr>
            <a:fld id="{8855D90C-1F13-A34D-9755-55939EFC991C}" type="slidenum">
              <a:rPr lang="en-LT" sz="2400" smtClean="0">
                <a:solidFill>
                  <a:srgbClr val="00003B"/>
                </a:solidFill>
                <a:latin typeface="Verdana"/>
                <a:cs typeface="Verdana"/>
              </a:rPr>
              <a:pPr marL="12700" algn="ctr">
                <a:lnSpc>
                  <a:spcPct val="100000"/>
                </a:lnSpc>
                <a:spcBef>
                  <a:spcPts val="100"/>
                </a:spcBef>
              </a:pPr>
              <a:t>‹#›</a:t>
            </a:fld>
            <a:endParaRPr sz="2400" dirty="0">
              <a:latin typeface="Verdana"/>
              <a:cs typeface="Verdana"/>
            </a:endParaRPr>
          </a:p>
        </p:txBody>
      </p:sp>
      <p:sp>
        <p:nvSpPr>
          <p:cNvPr id="22" name="object 8">
            <a:extLst>
              <a:ext uri="{FF2B5EF4-FFF2-40B4-BE49-F238E27FC236}">
                <a16:creationId xmlns:a16="http://schemas.microsoft.com/office/drawing/2014/main" id="{E0D9C24F-7D4F-44CE-A7AE-C8C15D27ECD8}"/>
              </a:ext>
            </a:extLst>
          </p:cNvPr>
          <p:cNvSpPr/>
          <p:nvPr userDrawn="1"/>
        </p:nvSpPr>
        <p:spPr>
          <a:xfrm>
            <a:off x="0" y="8019790"/>
            <a:ext cx="16256000" cy="0"/>
          </a:xfrm>
          <a:custGeom>
            <a:avLst/>
            <a:gdLst/>
            <a:ahLst/>
            <a:cxnLst/>
            <a:rect l="l" t="t" r="r" b="b"/>
            <a:pathLst>
              <a:path w="16256000">
                <a:moveTo>
                  <a:pt x="16256000" y="0"/>
                </a:moveTo>
                <a:lnTo>
                  <a:pt x="0" y="0"/>
                </a:lnTo>
              </a:path>
            </a:pathLst>
          </a:custGeom>
          <a:ln w="6350">
            <a:solidFill>
              <a:srgbClr val="00003B"/>
            </a:solidFill>
          </a:ln>
        </p:spPr>
        <p:txBody>
          <a:bodyPr wrap="square" lIns="0" tIns="0" rIns="0" bIns="0" rtlCol="0"/>
          <a:lstStyle/>
          <a:p>
            <a:endParaRPr/>
          </a:p>
        </p:txBody>
      </p:sp>
      <p:pic>
        <p:nvPicPr>
          <p:cNvPr id="4" name="Picture 3">
            <a:extLst>
              <a:ext uri="{FF2B5EF4-FFF2-40B4-BE49-F238E27FC236}">
                <a16:creationId xmlns:a16="http://schemas.microsoft.com/office/drawing/2014/main" id="{1932CABE-9B52-4E84-B1D0-7C4F260554E5}"/>
              </a:ext>
            </a:extLst>
          </p:cNvPr>
          <p:cNvPicPr>
            <a:picLocks noChangeAspect="1"/>
          </p:cNvPicPr>
          <p:nvPr userDrawn="1"/>
        </p:nvPicPr>
        <p:blipFill>
          <a:blip r:embed="rId2"/>
          <a:stretch>
            <a:fillRect/>
          </a:stretch>
        </p:blipFill>
        <p:spPr>
          <a:xfrm>
            <a:off x="585147" y="505374"/>
            <a:ext cx="577759" cy="577800"/>
          </a:xfrm>
          <a:prstGeom prst="rect">
            <a:avLst/>
          </a:prstGeom>
        </p:spPr>
      </p:pic>
    </p:spTree>
    <p:extLst>
      <p:ext uri="{BB962C8B-B14F-4D97-AF65-F5344CB8AC3E}">
        <p14:creationId xmlns:p14="http://schemas.microsoft.com/office/powerpoint/2010/main" val="2254074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2_Title Slide">
    <p:bg>
      <p:bgPr>
        <a:solidFill>
          <a:schemeClr val="bg1"/>
        </a:solidFill>
        <a:effectLst/>
      </p:bgPr>
    </p:bg>
    <p:spTree>
      <p:nvGrpSpPr>
        <p:cNvPr id="1" name=""/>
        <p:cNvGrpSpPr/>
        <p:nvPr/>
      </p:nvGrpSpPr>
      <p:grpSpPr>
        <a:xfrm>
          <a:off x="0" y="0"/>
          <a:ext cx="0" cy="0"/>
          <a:chOff x="0" y="0"/>
          <a:chExt cx="0" cy="0"/>
        </a:xfrm>
      </p:grpSpPr>
      <p:sp>
        <p:nvSpPr>
          <p:cNvPr id="31" name="object 3">
            <a:extLst>
              <a:ext uri="{FF2B5EF4-FFF2-40B4-BE49-F238E27FC236}">
                <a16:creationId xmlns:a16="http://schemas.microsoft.com/office/drawing/2014/main" id="{E4207C92-A305-4845-9B78-17D0260AA90D}"/>
              </a:ext>
            </a:extLst>
          </p:cNvPr>
          <p:cNvSpPr/>
          <p:nvPr userDrawn="1"/>
        </p:nvSpPr>
        <p:spPr>
          <a:xfrm>
            <a:off x="581974" y="0"/>
            <a:ext cx="0" cy="9144000"/>
          </a:xfrm>
          <a:custGeom>
            <a:avLst/>
            <a:gdLst/>
            <a:ahLst/>
            <a:cxnLst/>
            <a:rect l="l" t="t" r="r" b="b"/>
            <a:pathLst>
              <a:path h="9144000">
                <a:moveTo>
                  <a:pt x="0" y="0"/>
                </a:moveTo>
                <a:lnTo>
                  <a:pt x="0" y="9144000"/>
                </a:lnTo>
              </a:path>
            </a:pathLst>
          </a:custGeom>
          <a:ln w="6350">
            <a:solidFill>
              <a:srgbClr val="00003B"/>
            </a:solidFill>
          </a:ln>
        </p:spPr>
        <p:txBody>
          <a:bodyPr wrap="square" lIns="0" tIns="0" rIns="0" bIns="0" rtlCol="0"/>
          <a:lstStyle/>
          <a:p>
            <a:endParaRPr/>
          </a:p>
        </p:txBody>
      </p:sp>
      <p:sp>
        <p:nvSpPr>
          <p:cNvPr id="32" name="object 4">
            <a:extLst>
              <a:ext uri="{FF2B5EF4-FFF2-40B4-BE49-F238E27FC236}">
                <a16:creationId xmlns:a16="http://schemas.microsoft.com/office/drawing/2014/main" id="{F5CE716E-6136-7243-AA44-5BB430FFA1E6}"/>
              </a:ext>
            </a:extLst>
          </p:cNvPr>
          <p:cNvSpPr/>
          <p:nvPr userDrawn="1"/>
        </p:nvSpPr>
        <p:spPr>
          <a:xfrm>
            <a:off x="15683974" y="0"/>
            <a:ext cx="0" cy="9144000"/>
          </a:xfrm>
          <a:custGeom>
            <a:avLst/>
            <a:gdLst/>
            <a:ahLst/>
            <a:cxnLst/>
            <a:rect l="l" t="t" r="r" b="b"/>
            <a:pathLst>
              <a:path h="9144000">
                <a:moveTo>
                  <a:pt x="0" y="0"/>
                </a:moveTo>
                <a:lnTo>
                  <a:pt x="0" y="9144000"/>
                </a:lnTo>
              </a:path>
            </a:pathLst>
          </a:custGeom>
          <a:ln w="6350">
            <a:solidFill>
              <a:srgbClr val="00003B"/>
            </a:solidFill>
          </a:ln>
        </p:spPr>
        <p:txBody>
          <a:bodyPr wrap="square" lIns="0" tIns="0" rIns="0" bIns="0" rtlCol="0"/>
          <a:lstStyle/>
          <a:p>
            <a:endParaRPr/>
          </a:p>
        </p:txBody>
      </p:sp>
      <p:sp>
        <p:nvSpPr>
          <p:cNvPr id="34" name="object 6">
            <a:extLst>
              <a:ext uri="{FF2B5EF4-FFF2-40B4-BE49-F238E27FC236}">
                <a16:creationId xmlns:a16="http://schemas.microsoft.com/office/drawing/2014/main" id="{8B600510-D046-164C-B482-68E0ABE13215}"/>
              </a:ext>
            </a:extLst>
          </p:cNvPr>
          <p:cNvSpPr/>
          <p:nvPr userDrawn="1"/>
        </p:nvSpPr>
        <p:spPr>
          <a:xfrm>
            <a:off x="0" y="505374"/>
            <a:ext cx="16256000" cy="0"/>
          </a:xfrm>
          <a:custGeom>
            <a:avLst/>
            <a:gdLst/>
            <a:ahLst/>
            <a:cxnLst/>
            <a:rect l="l" t="t" r="r" b="b"/>
            <a:pathLst>
              <a:path w="16256000">
                <a:moveTo>
                  <a:pt x="16256000" y="0"/>
                </a:moveTo>
                <a:lnTo>
                  <a:pt x="0" y="0"/>
                </a:lnTo>
              </a:path>
            </a:pathLst>
          </a:custGeom>
          <a:ln w="6350">
            <a:solidFill>
              <a:srgbClr val="00003B"/>
            </a:solidFill>
          </a:ln>
        </p:spPr>
        <p:txBody>
          <a:bodyPr wrap="square" lIns="0" tIns="0" rIns="0" bIns="0" rtlCol="0"/>
          <a:lstStyle/>
          <a:p>
            <a:endParaRPr/>
          </a:p>
        </p:txBody>
      </p:sp>
      <p:sp>
        <p:nvSpPr>
          <p:cNvPr id="35" name="object 7">
            <a:extLst>
              <a:ext uri="{FF2B5EF4-FFF2-40B4-BE49-F238E27FC236}">
                <a16:creationId xmlns:a16="http://schemas.microsoft.com/office/drawing/2014/main" id="{5FD588DE-BC51-B54F-91C1-D167EECF95FF}"/>
              </a:ext>
            </a:extLst>
          </p:cNvPr>
          <p:cNvSpPr/>
          <p:nvPr userDrawn="1"/>
        </p:nvSpPr>
        <p:spPr>
          <a:xfrm>
            <a:off x="585147" y="1083175"/>
            <a:ext cx="15102205" cy="0"/>
          </a:xfrm>
          <a:custGeom>
            <a:avLst/>
            <a:gdLst/>
            <a:ahLst/>
            <a:cxnLst/>
            <a:rect l="l" t="t" r="r" b="b"/>
            <a:pathLst>
              <a:path w="15102205">
                <a:moveTo>
                  <a:pt x="15102001" y="0"/>
                </a:moveTo>
                <a:lnTo>
                  <a:pt x="0" y="0"/>
                </a:lnTo>
              </a:path>
            </a:pathLst>
          </a:custGeom>
          <a:ln w="6350">
            <a:solidFill>
              <a:srgbClr val="00003B"/>
            </a:solidFill>
          </a:ln>
        </p:spPr>
        <p:txBody>
          <a:bodyPr wrap="square" lIns="0" tIns="0" rIns="0" bIns="0" rtlCol="0"/>
          <a:lstStyle/>
          <a:p>
            <a:endParaRPr/>
          </a:p>
        </p:txBody>
      </p:sp>
      <p:sp>
        <p:nvSpPr>
          <p:cNvPr id="36" name="object 8">
            <a:extLst>
              <a:ext uri="{FF2B5EF4-FFF2-40B4-BE49-F238E27FC236}">
                <a16:creationId xmlns:a16="http://schemas.microsoft.com/office/drawing/2014/main" id="{78173ABF-2090-A84A-B61E-7601C67A2C64}"/>
              </a:ext>
            </a:extLst>
          </p:cNvPr>
          <p:cNvSpPr/>
          <p:nvPr userDrawn="1"/>
        </p:nvSpPr>
        <p:spPr>
          <a:xfrm>
            <a:off x="0" y="8621575"/>
            <a:ext cx="16256000" cy="0"/>
          </a:xfrm>
          <a:custGeom>
            <a:avLst/>
            <a:gdLst/>
            <a:ahLst/>
            <a:cxnLst/>
            <a:rect l="l" t="t" r="r" b="b"/>
            <a:pathLst>
              <a:path w="16256000">
                <a:moveTo>
                  <a:pt x="16256000" y="0"/>
                </a:moveTo>
                <a:lnTo>
                  <a:pt x="0" y="0"/>
                </a:lnTo>
              </a:path>
            </a:pathLst>
          </a:custGeom>
          <a:ln w="6350">
            <a:solidFill>
              <a:srgbClr val="00003B"/>
            </a:solidFill>
          </a:ln>
        </p:spPr>
        <p:txBody>
          <a:bodyPr wrap="square" lIns="0" tIns="0" rIns="0" bIns="0" rtlCol="0"/>
          <a:lstStyle/>
          <a:p>
            <a:endParaRPr/>
          </a:p>
        </p:txBody>
      </p:sp>
      <p:sp>
        <p:nvSpPr>
          <p:cNvPr id="11" name="Text Placeholder 10">
            <a:extLst>
              <a:ext uri="{FF2B5EF4-FFF2-40B4-BE49-F238E27FC236}">
                <a16:creationId xmlns:a16="http://schemas.microsoft.com/office/drawing/2014/main" id="{667D144B-6D77-BA46-8345-9345C1185DD5}"/>
              </a:ext>
            </a:extLst>
          </p:cNvPr>
          <p:cNvSpPr>
            <a:spLocks noGrp="1"/>
          </p:cNvSpPr>
          <p:nvPr>
            <p:ph type="body" sz="quarter" idx="10"/>
          </p:nvPr>
        </p:nvSpPr>
        <p:spPr>
          <a:xfrm>
            <a:off x="1727200" y="610683"/>
            <a:ext cx="8077200" cy="412750"/>
          </a:xfrm>
        </p:spPr>
        <p:txBody>
          <a:bodyPr>
            <a:noAutofit/>
          </a:bodyPr>
          <a:lstStyle>
            <a:lvl1pPr marL="0" indent="0">
              <a:buNone/>
              <a:defRPr sz="2400"/>
            </a:lvl1pPr>
            <a:lvl2pPr marL="609585" indent="0">
              <a:buNone/>
              <a:defRPr sz="2400"/>
            </a:lvl2pPr>
            <a:lvl3pPr marL="1219170" indent="0">
              <a:buNone/>
              <a:defRPr sz="2400"/>
            </a:lvl3pPr>
            <a:lvl4pPr marL="1828755" indent="0">
              <a:buNone/>
              <a:defRPr sz="2400"/>
            </a:lvl4pPr>
            <a:lvl5pPr marL="2438339" indent="0">
              <a:buNone/>
              <a:defRPr sz="2400"/>
            </a:lvl5pPr>
          </a:lstStyle>
          <a:p>
            <a:pPr lvl="0"/>
            <a:r>
              <a:rPr lang="en-GB" dirty="0"/>
              <a:t>Click to edit Master text styles</a:t>
            </a:r>
          </a:p>
        </p:txBody>
      </p:sp>
      <p:sp>
        <p:nvSpPr>
          <p:cNvPr id="19" name="object 2">
            <a:extLst>
              <a:ext uri="{FF2B5EF4-FFF2-40B4-BE49-F238E27FC236}">
                <a16:creationId xmlns:a16="http://schemas.microsoft.com/office/drawing/2014/main" id="{CBC25640-EB58-0548-AE67-85CD6ADBD579}"/>
              </a:ext>
            </a:extLst>
          </p:cNvPr>
          <p:cNvSpPr txBox="1"/>
          <p:nvPr userDrawn="1"/>
        </p:nvSpPr>
        <p:spPr>
          <a:xfrm>
            <a:off x="15674026" y="8682499"/>
            <a:ext cx="577910" cy="382156"/>
          </a:xfrm>
          <a:prstGeom prst="rect">
            <a:avLst/>
          </a:prstGeom>
        </p:spPr>
        <p:txBody>
          <a:bodyPr vert="horz" wrap="square" lIns="0" tIns="12700" rIns="0" bIns="0" rtlCol="0">
            <a:spAutoFit/>
          </a:bodyPr>
          <a:lstStyle/>
          <a:p>
            <a:pPr marL="12700" algn="ctr">
              <a:lnSpc>
                <a:spcPct val="100000"/>
              </a:lnSpc>
              <a:spcBef>
                <a:spcPts val="100"/>
              </a:spcBef>
            </a:pPr>
            <a:fld id="{8855D90C-1F13-A34D-9755-55939EFC991C}" type="slidenum">
              <a:rPr lang="en-LT" sz="2400" smtClean="0">
                <a:solidFill>
                  <a:srgbClr val="00003B"/>
                </a:solidFill>
                <a:latin typeface="Verdana"/>
                <a:cs typeface="Verdana"/>
              </a:rPr>
              <a:pPr marL="12700" algn="ctr">
                <a:lnSpc>
                  <a:spcPct val="100000"/>
                </a:lnSpc>
                <a:spcBef>
                  <a:spcPts val="100"/>
                </a:spcBef>
              </a:pPr>
              <a:t>‹#›</a:t>
            </a:fld>
            <a:endParaRPr sz="2400" dirty="0">
              <a:latin typeface="Verdana"/>
              <a:cs typeface="Verdana"/>
            </a:endParaRPr>
          </a:p>
        </p:txBody>
      </p:sp>
      <p:sp>
        <p:nvSpPr>
          <p:cNvPr id="3" name="Text Placeholder 2">
            <a:extLst>
              <a:ext uri="{FF2B5EF4-FFF2-40B4-BE49-F238E27FC236}">
                <a16:creationId xmlns:a16="http://schemas.microsoft.com/office/drawing/2014/main" id="{5C0CC7E1-3C8C-41F5-A785-C80B6212AFEF}"/>
              </a:ext>
            </a:extLst>
          </p:cNvPr>
          <p:cNvSpPr>
            <a:spLocks noGrp="1"/>
          </p:cNvSpPr>
          <p:nvPr>
            <p:ph type="body" sz="quarter" idx="21"/>
          </p:nvPr>
        </p:nvSpPr>
        <p:spPr>
          <a:xfrm>
            <a:off x="1146270" y="1676399"/>
            <a:ext cx="14047693" cy="6476989"/>
          </a:xfrm>
        </p:spPr>
        <p:txBody>
          <a:bodyPr>
            <a:normAutofit/>
          </a:bodyPr>
          <a:lstStyle>
            <a:lvl1pPr marL="0" indent="0">
              <a:buNone/>
              <a:defRPr sz="2000"/>
            </a:lvl1pPr>
          </a:lstStyle>
          <a:p>
            <a:pPr lvl="0"/>
            <a:r>
              <a:rPr lang="en-US"/>
              <a:t>Click to edit Master text styles</a:t>
            </a:r>
          </a:p>
        </p:txBody>
      </p:sp>
      <p:pic>
        <p:nvPicPr>
          <p:cNvPr id="2" name="Picture 1">
            <a:extLst>
              <a:ext uri="{FF2B5EF4-FFF2-40B4-BE49-F238E27FC236}">
                <a16:creationId xmlns:a16="http://schemas.microsoft.com/office/drawing/2014/main" id="{6B6CE08E-7C5C-4999-9C67-F9F055B0CAE9}"/>
              </a:ext>
            </a:extLst>
          </p:cNvPr>
          <p:cNvPicPr>
            <a:picLocks noChangeAspect="1"/>
          </p:cNvPicPr>
          <p:nvPr userDrawn="1"/>
        </p:nvPicPr>
        <p:blipFill>
          <a:blip r:embed="rId2"/>
          <a:stretch>
            <a:fillRect/>
          </a:stretch>
        </p:blipFill>
        <p:spPr>
          <a:xfrm>
            <a:off x="585147" y="505374"/>
            <a:ext cx="577759" cy="577800"/>
          </a:xfrm>
          <a:prstGeom prst="rect">
            <a:avLst/>
          </a:prstGeom>
        </p:spPr>
      </p:pic>
    </p:spTree>
    <p:extLst>
      <p:ext uri="{BB962C8B-B14F-4D97-AF65-F5344CB8AC3E}">
        <p14:creationId xmlns:p14="http://schemas.microsoft.com/office/powerpoint/2010/main" val="672911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A315E8-4C01-F248-8635-ED59C54F0EFD}"/>
              </a:ext>
            </a:extLst>
          </p:cNvPr>
          <p:cNvSpPr>
            <a:spLocks noGrp="1"/>
          </p:cNvSpPr>
          <p:nvPr>
            <p:ph type="title"/>
          </p:nvPr>
        </p:nvSpPr>
        <p:spPr>
          <a:xfrm>
            <a:off x="1117600" y="486834"/>
            <a:ext cx="14020800" cy="1767417"/>
          </a:xfrm>
          <a:prstGeom prst="rect">
            <a:avLst/>
          </a:prstGeom>
        </p:spPr>
        <p:txBody>
          <a:bodyPr vert="horz" lIns="91440" tIns="45720" rIns="91440" bIns="45720" rtlCol="0" anchor="ctr">
            <a:normAutofit/>
          </a:bodyPr>
          <a:lstStyle/>
          <a:p>
            <a:r>
              <a:rPr lang="en-GB"/>
              <a:t>Click to edit Master title style</a:t>
            </a:r>
            <a:endParaRPr lang="en-LT"/>
          </a:p>
        </p:txBody>
      </p:sp>
      <p:sp>
        <p:nvSpPr>
          <p:cNvPr id="3" name="Text Placeholder 2">
            <a:extLst>
              <a:ext uri="{FF2B5EF4-FFF2-40B4-BE49-F238E27FC236}">
                <a16:creationId xmlns:a16="http://schemas.microsoft.com/office/drawing/2014/main" id="{31ACA9FF-0917-5346-B92A-7D50310BB353}"/>
              </a:ext>
            </a:extLst>
          </p:cNvPr>
          <p:cNvSpPr>
            <a:spLocks noGrp="1"/>
          </p:cNvSpPr>
          <p:nvPr>
            <p:ph type="body" idx="1"/>
          </p:nvPr>
        </p:nvSpPr>
        <p:spPr>
          <a:xfrm>
            <a:off x="1117600" y="2434167"/>
            <a:ext cx="14020800" cy="580178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p:txBody>
      </p:sp>
      <p:sp>
        <p:nvSpPr>
          <p:cNvPr id="4" name="Date Placeholder 3">
            <a:extLst>
              <a:ext uri="{FF2B5EF4-FFF2-40B4-BE49-F238E27FC236}">
                <a16:creationId xmlns:a16="http://schemas.microsoft.com/office/drawing/2014/main" id="{181777E0-4F37-5D4A-86AA-D679B90C6E1F}"/>
              </a:ext>
            </a:extLst>
          </p:cNvPr>
          <p:cNvSpPr>
            <a:spLocks noGrp="1"/>
          </p:cNvSpPr>
          <p:nvPr>
            <p:ph type="dt" sz="half" idx="2"/>
          </p:nvPr>
        </p:nvSpPr>
        <p:spPr>
          <a:xfrm>
            <a:off x="1117600" y="8475134"/>
            <a:ext cx="36576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42613762-08AF-7546-9DF5-B0CCE21CE044}" type="datetimeFigureOut">
              <a:rPr lang="en-LT" smtClean="0"/>
              <a:t>01/11/2023</a:t>
            </a:fld>
            <a:endParaRPr lang="en-LT"/>
          </a:p>
        </p:txBody>
      </p:sp>
      <p:sp>
        <p:nvSpPr>
          <p:cNvPr id="5" name="Footer Placeholder 4">
            <a:extLst>
              <a:ext uri="{FF2B5EF4-FFF2-40B4-BE49-F238E27FC236}">
                <a16:creationId xmlns:a16="http://schemas.microsoft.com/office/drawing/2014/main" id="{CBB78E50-7FE7-6F41-A6B7-B524DB2C83EC}"/>
              </a:ext>
            </a:extLst>
          </p:cNvPr>
          <p:cNvSpPr>
            <a:spLocks noGrp="1"/>
          </p:cNvSpPr>
          <p:nvPr>
            <p:ph type="ftr" sz="quarter" idx="3"/>
          </p:nvPr>
        </p:nvSpPr>
        <p:spPr>
          <a:xfrm>
            <a:off x="5384800" y="8475134"/>
            <a:ext cx="5486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LT"/>
          </a:p>
        </p:txBody>
      </p:sp>
      <p:sp>
        <p:nvSpPr>
          <p:cNvPr id="6" name="Slide Number Placeholder 5">
            <a:extLst>
              <a:ext uri="{FF2B5EF4-FFF2-40B4-BE49-F238E27FC236}">
                <a16:creationId xmlns:a16="http://schemas.microsoft.com/office/drawing/2014/main" id="{8F8AFCF5-7568-3A42-96FC-BEFB123B1A61}"/>
              </a:ext>
            </a:extLst>
          </p:cNvPr>
          <p:cNvSpPr>
            <a:spLocks noGrp="1"/>
          </p:cNvSpPr>
          <p:nvPr>
            <p:ph type="sldNum" sz="quarter" idx="4"/>
          </p:nvPr>
        </p:nvSpPr>
        <p:spPr>
          <a:xfrm>
            <a:off x="11480800" y="8475134"/>
            <a:ext cx="36576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marL="38100">
              <a:lnSpc>
                <a:spcPct val="100000"/>
              </a:lnSpc>
              <a:spcBef>
                <a:spcPts val="110"/>
              </a:spcBef>
            </a:pPr>
            <a:fld id="{81D60167-4931-47E6-BA6A-407CBD079E47}" type="slidenum">
              <a:rPr lang="en-LT" smtClean="0"/>
              <a:t>‹#›</a:t>
            </a:fld>
            <a:endParaRPr lang="en-LT" dirty="0"/>
          </a:p>
        </p:txBody>
      </p:sp>
    </p:spTree>
    <p:extLst>
      <p:ext uri="{BB962C8B-B14F-4D97-AF65-F5344CB8AC3E}">
        <p14:creationId xmlns:p14="http://schemas.microsoft.com/office/powerpoint/2010/main" val="581558030"/>
      </p:ext>
    </p:extLst>
  </p:cSld>
  <p:clrMap bg1="lt1" tx1="dk1" bg2="lt2" tx2="dk2" accent1="accent1" accent2="accent2" accent3="accent3" accent4="accent4" accent5="accent5" accent6="accent6" hlink="hlink" folHlink="folHlink"/>
  <p:sldLayoutIdLst>
    <p:sldLayoutId id="2147483704" r:id="rId1"/>
    <p:sldLayoutId id="2147483706" r:id="rId2"/>
    <p:sldLayoutId id="2147483705" r:id="rId3"/>
    <p:sldLayoutId id="2147483707" r:id="rId4"/>
    <p:sldLayoutId id="2147483708" r:id="rId5"/>
    <p:sldLayoutId id="2147483710" r:id="rId6"/>
    <p:sldLayoutId id="2147483683" r:id="rId7"/>
    <p:sldLayoutId id="2147483689" r:id="rId8"/>
    <p:sldLayoutId id="2147483691" r:id="rId9"/>
    <p:sldLayoutId id="2147483690" r:id="rId10"/>
    <p:sldLayoutId id="2147483692" r:id="rId11"/>
    <p:sldLayoutId id="2147483682" r:id="rId12"/>
    <p:sldLayoutId id="2147483684" r:id="rId13"/>
    <p:sldLayoutId id="2147483686" r:id="rId14"/>
    <p:sldLayoutId id="2147483677" r:id="rId15"/>
    <p:sldLayoutId id="2147483685" r:id="rId16"/>
    <p:sldLayoutId id="2147483687" r:id="rId17"/>
    <p:sldLayoutId id="2147483688" r:id="rId18"/>
    <p:sldLayoutId id="2147483711" r:id="rId19"/>
  </p:sldLayoutIdLst>
  <p:txStyles>
    <p:titleStyle>
      <a:lvl1pPr algn="l" defTabSz="1219170" rtl="0" eaLnBrk="1" latinLnBrk="0" hangingPunct="1">
        <a:lnSpc>
          <a:spcPct val="90000"/>
        </a:lnSpc>
        <a:spcBef>
          <a:spcPct val="0"/>
        </a:spcBef>
        <a:buNone/>
        <a:defRPr sz="4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2000" kern="1200">
          <a:solidFill>
            <a:schemeClr val="tx1"/>
          </a:solidFill>
          <a:latin typeface="+mn-lt"/>
          <a:ea typeface="+mn-ea"/>
          <a:cs typeface="+mn-cs"/>
        </a:defRPr>
      </a:lvl1pPr>
      <a:lvl2pPr marL="898525" indent="-277813" algn="l" defTabSz="1219170" rtl="0" eaLnBrk="1" latinLnBrk="0" hangingPunct="1">
        <a:lnSpc>
          <a:spcPct val="90000"/>
        </a:lnSpc>
        <a:spcBef>
          <a:spcPts val="667"/>
        </a:spcBef>
        <a:buSzPct val="100000"/>
        <a:buFont typeface="Courier New" panose="02070309020205020404" pitchFamily="49" charset="0"/>
        <a:buChar char="o"/>
        <a:defRPr sz="18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1600"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16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16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LT"/>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9.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9B58B16-9311-48E3-A929-683D94F23E42}"/>
              </a:ext>
            </a:extLst>
          </p:cNvPr>
          <p:cNvSpPr>
            <a:spLocks noGrp="1"/>
          </p:cNvSpPr>
          <p:nvPr>
            <p:ph type="body" sz="quarter" idx="13"/>
          </p:nvPr>
        </p:nvSpPr>
        <p:spPr/>
        <p:txBody>
          <a:bodyPr/>
          <a:lstStyle/>
          <a:p>
            <a:r>
              <a:rPr lang="lt-LT" dirty="0"/>
              <a:t>2023</a:t>
            </a:r>
          </a:p>
        </p:txBody>
      </p:sp>
      <p:sp>
        <p:nvSpPr>
          <p:cNvPr id="7" name="Text Placeholder 6">
            <a:extLst>
              <a:ext uri="{FF2B5EF4-FFF2-40B4-BE49-F238E27FC236}">
                <a16:creationId xmlns:a16="http://schemas.microsoft.com/office/drawing/2014/main" id="{E63CA37B-92C2-488B-B47A-335EAB44F776}"/>
              </a:ext>
            </a:extLst>
          </p:cNvPr>
          <p:cNvSpPr>
            <a:spLocks noGrp="1"/>
          </p:cNvSpPr>
          <p:nvPr>
            <p:ph type="body" sz="quarter" idx="12"/>
          </p:nvPr>
        </p:nvSpPr>
        <p:spPr/>
        <p:txBody>
          <a:bodyPr/>
          <a:lstStyle/>
          <a:p>
            <a:r>
              <a:rPr lang="lt-LT" dirty="0"/>
              <a:t>Andrejs Martinovs</a:t>
            </a:r>
          </a:p>
        </p:txBody>
      </p:sp>
      <p:pic>
        <p:nvPicPr>
          <p:cNvPr id="5" name="Picture Placeholder 4">
            <a:extLst>
              <a:ext uri="{FF2B5EF4-FFF2-40B4-BE49-F238E27FC236}">
                <a16:creationId xmlns:a16="http://schemas.microsoft.com/office/drawing/2014/main" id="{DBAE74EE-35DE-40C6-A3C5-0723BFA657CB}"/>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a:xfrm>
            <a:off x="583200" y="1647825"/>
            <a:ext cx="15102000" cy="5847800"/>
          </a:xfrm>
        </p:spPr>
      </p:pic>
      <p:sp>
        <p:nvSpPr>
          <p:cNvPr id="6" name="Text Placeholder 5">
            <a:extLst>
              <a:ext uri="{FF2B5EF4-FFF2-40B4-BE49-F238E27FC236}">
                <a16:creationId xmlns:a16="http://schemas.microsoft.com/office/drawing/2014/main" id="{1945DA0B-35DF-4526-81B5-EB0411A0FD34}"/>
              </a:ext>
            </a:extLst>
          </p:cNvPr>
          <p:cNvSpPr>
            <a:spLocks noGrp="1"/>
          </p:cNvSpPr>
          <p:nvPr>
            <p:ph type="body" sz="quarter" idx="11"/>
          </p:nvPr>
        </p:nvSpPr>
        <p:spPr>
          <a:xfrm>
            <a:off x="585352" y="5734283"/>
            <a:ext cx="7556500" cy="2886652"/>
          </a:xfrm>
        </p:spPr>
        <p:txBody>
          <a:bodyPr/>
          <a:lstStyle/>
          <a:p>
            <a:r>
              <a:rPr lang="lv-LV" sz="4000" dirty="0"/>
              <a:t>Latvijas reģionu ekonomika un </a:t>
            </a:r>
          </a:p>
          <a:p>
            <a:r>
              <a:rPr lang="lv-LV" sz="4000" dirty="0"/>
              <a:t>kapitāla tirgus attīstība</a:t>
            </a:r>
            <a:endParaRPr lang="lt-LT" sz="4000" dirty="0"/>
          </a:p>
        </p:txBody>
      </p:sp>
    </p:spTree>
    <p:extLst>
      <p:ext uri="{BB962C8B-B14F-4D97-AF65-F5344CB8AC3E}">
        <p14:creationId xmlns:p14="http://schemas.microsoft.com/office/powerpoint/2010/main" val="1132625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7C406D-8A41-4E57-8872-44E38A06494F}"/>
              </a:ext>
            </a:extLst>
          </p:cNvPr>
          <p:cNvSpPr>
            <a:spLocks noGrp="1"/>
          </p:cNvSpPr>
          <p:nvPr>
            <p:ph type="body" sz="quarter" idx="10"/>
          </p:nvPr>
        </p:nvSpPr>
        <p:spPr>
          <a:xfrm>
            <a:off x="1727200" y="610683"/>
            <a:ext cx="9753600" cy="412750"/>
          </a:xfrm>
        </p:spPr>
        <p:txBody>
          <a:bodyPr/>
          <a:lstStyle/>
          <a:p>
            <a:r>
              <a:rPr lang="lv-LV" dirty="0"/>
              <a:t>Latvijas valsts budžeta deficīts – fakts un prognozes 2022.g.</a:t>
            </a:r>
            <a:endParaRPr lang="lt-LT" dirty="0"/>
          </a:p>
        </p:txBody>
      </p:sp>
      <p:sp>
        <p:nvSpPr>
          <p:cNvPr id="3" name="Text Placeholder 2">
            <a:extLst>
              <a:ext uri="{FF2B5EF4-FFF2-40B4-BE49-F238E27FC236}">
                <a16:creationId xmlns:a16="http://schemas.microsoft.com/office/drawing/2014/main" id="{8E1D02AA-1349-43BA-885D-3FFF5DAA722C}"/>
              </a:ext>
            </a:extLst>
          </p:cNvPr>
          <p:cNvSpPr>
            <a:spLocks noGrp="1"/>
          </p:cNvSpPr>
          <p:nvPr>
            <p:ph type="body" sz="quarter" idx="20"/>
          </p:nvPr>
        </p:nvSpPr>
        <p:spPr/>
        <p:txBody>
          <a:bodyPr/>
          <a:lstStyle/>
          <a:p>
            <a:r>
              <a:rPr lang="lv-LV" dirty="0"/>
              <a:t>Avots: Latvijas Republikas Finanšu ministrija</a:t>
            </a:r>
            <a:endParaRPr lang="lt-LT" dirty="0"/>
          </a:p>
        </p:txBody>
      </p:sp>
      <p:pic>
        <p:nvPicPr>
          <p:cNvPr id="6" name="Picture 5">
            <a:extLst>
              <a:ext uri="{FF2B5EF4-FFF2-40B4-BE49-F238E27FC236}">
                <a16:creationId xmlns:a16="http://schemas.microsoft.com/office/drawing/2014/main" id="{000F0D86-E601-9137-1B94-FDBCD2AABD9C}"/>
              </a:ext>
            </a:extLst>
          </p:cNvPr>
          <p:cNvPicPr>
            <a:picLocks noChangeAspect="1"/>
          </p:cNvPicPr>
          <p:nvPr/>
        </p:nvPicPr>
        <p:blipFill>
          <a:blip r:embed="rId2"/>
          <a:stretch>
            <a:fillRect/>
          </a:stretch>
        </p:blipFill>
        <p:spPr>
          <a:xfrm>
            <a:off x="1574800" y="1252965"/>
            <a:ext cx="12347146" cy="6638069"/>
          </a:xfrm>
          <a:prstGeom prst="rect">
            <a:avLst/>
          </a:prstGeom>
        </p:spPr>
      </p:pic>
    </p:spTree>
    <p:extLst>
      <p:ext uri="{BB962C8B-B14F-4D97-AF65-F5344CB8AC3E}">
        <p14:creationId xmlns:p14="http://schemas.microsoft.com/office/powerpoint/2010/main" val="2960769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4E5E6F3-A328-4214-8CA6-05EBD3141B42}"/>
              </a:ext>
            </a:extLst>
          </p:cNvPr>
          <p:cNvSpPr>
            <a:spLocks noGrp="1"/>
          </p:cNvSpPr>
          <p:nvPr>
            <p:ph type="body" sz="quarter" idx="20"/>
          </p:nvPr>
        </p:nvSpPr>
        <p:spPr/>
        <p:txBody>
          <a:bodyPr>
            <a:normAutofit/>
          </a:bodyPr>
          <a:lstStyle/>
          <a:p>
            <a:endParaRPr lang="lt-LT" dirty="0"/>
          </a:p>
          <a:p>
            <a:r>
              <a:rPr lang="lt-LT" dirty="0" err="1"/>
              <a:t>Avots</a:t>
            </a:r>
            <a:r>
              <a:rPr lang="lt-LT" dirty="0"/>
              <a:t>: </a:t>
            </a:r>
            <a:r>
              <a:rPr lang="lt-LT" dirty="0" err="1"/>
              <a:t>Latvijas</a:t>
            </a:r>
            <a:r>
              <a:rPr lang="lt-LT" dirty="0"/>
              <a:t> </a:t>
            </a:r>
            <a:r>
              <a:rPr lang="lt-LT" dirty="0" err="1"/>
              <a:t>Republikas</a:t>
            </a:r>
            <a:r>
              <a:rPr lang="lt-LT" dirty="0"/>
              <a:t> </a:t>
            </a:r>
            <a:r>
              <a:rPr lang="lt-LT" dirty="0" err="1"/>
              <a:t>Finanšu</a:t>
            </a:r>
            <a:r>
              <a:rPr lang="lt-LT" dirty="0"/>
              <a:t> </a:t>
            </a:r>
            <a:r>
              <a:rPr lang="lt-LT" dirty="0" err="1"/>
              <a:t>ministrija</a:t>
            </a:r>
            <a:endParaRPr lang="lt-LT" dirty="0"/>
          </a:p>
          <a:p>
            <a:endParaRPr lang="lt-LT" dirty="0"/>
          </a:p>
        </p:txBody>
      </p:sp>
      <p:sp>
        <p:nvSpPr>
          <p:cNvPr id="4" name="Text Placeholder 3">
            <a:extLst>
              <a:ext uri="{FF2B5EF4-FFF2-40B4-BE49-F238E27FC236}">
                <a16:creationId xmlns:a16="http://schemas.microsoft.com/office/drawing/2014/main" id="{1DC77CBC-C638-44B1-BA81-3BD66749D3EE}"/>
              </a:ext>
            </a:extLst>
          </p:cNvPr>
          <p:cNvSpPr>
            <a:spLocks noGrp="1"/>
          </p:cNvSpPr>
          <p:nvPr>
            <p:ph type="body" sz="quarter" idx="10"/>
          </p:nvPr>
        </p:nvSpPr>
        <p:spPr>
          <a:xfrm>
            <a:off x="1727200" y="610683"/>
            <a:ext cx="8534400" cy="412750"/>
          </a:xfrm>
        </p:spPr>
        <p:txBody>
          <a:bodyPr/>
          <a:lstStyle/>
          <a:p>
            <a:r>
              <a:rPr lang="lt-LT" dirty="0" err="1"/>
              <a:t>Ekonomiskās</a:t>
            </a:r>
            <a:r>
              <a:rPr lang="lt-LT" dirty="0"/>
              <a:t> </a:t>
            </a:r>
            <a:r>
              <a:rPr lang="lt-LT" dirty="0" err="1"/>
              <a:t>darbības</a:t>
            </a:r>
            <a:r>
              <a:rPr lang="lt-LT" dirty="0"/>
              <a:t> </a:t>
            </a:r>
            <a:r>
              <a:rPr lang="lt-LT" dirty="0" err="1"/>
              <a:t>finansējums</a:t>
            </a:r>
            <a:r>
              <a:rPr lang="lt-LT" dirty="0"/>
              <a:t> </a:t>
            </a:r>
            <a:r>
              <a:rPr lang="lt-LT" dirty="0" err="1"/>
              <a:t>Latvijā</a:t>
            </a:r>
            <a:r>
              <a:rPr lang="lt-LT" dirty="0"/>
              <a:t> 2022.gadā</a:t>
            </a:r>
          </a:p>
        </p:txBody>
      </p:sp>
      <p:pic>
        <p:nvPicPr>
          <p:cNvPr id="8" name="Picture 7">
            <a:extLst>
              <a:ext uri="{FF2B5EF4-FFF2-40B4-BE49-F238E27FC236}">
                <a16:creationId xmlns:a16="http://schemas.microsoft.com/office/drawing/2014/main" id="{8FA9545F-360B-AF78-BDEA-DFA7E59D12D3}"/>
              </a:ext>
            </a:extLst>
          </p:cNvPr>
          <p:cNvPicPr>
            <a:picLocks noChangeAspect="1"/>
          </p:cNvPicPr>
          <p:nvPr/>
        </p:nvPicPr>
        <p:blipFill>
          <a:blip r:embed="rId2"/>
          <a:stretch>
            <a:fillRect/>
          </a:stretch>
        </p:blipFill>
        <p:spPr>
          <a:xfrm>
            <a:off x="2413000" y="2133600"/>
            <a:ext cx="3467100" cy="4440555"/>
          </a:xfrm>
          <a:prstGeom prst="rect">
            <a:avLst/>
          </a:prstGeom>
        </p:spPr>
      </p:pic>
      <p:pic>
        <p:nvPicPr>
          <p:cNvPr id="9" name="Picture 8">
            <a:extLst>
              <a:ext uri="{FF2B5EF4-FFF2-40B4-BE49-F238E27FC236}">
                <a16:creationId xmlns:a16="http://schemas.microsoft.com/office/drawing/2014/main" id="{14685EBD-2608-9CFB-2A6C-73C38CF4F53A}"/>
              </a:ext>
            </a:extLst>
          </p:cNvPr>
          <p:cNvPicPr>
            <a:picLocks noChangeAspect="1"/>
          </p:cNvPicPr>
          <p:nvPr/>
        </p:nvPicPr>
        <p:blipFill>
          <a:blip r:embed="rId3"/>
          <a:stretch>
            <a:fillRect/>
          </a:stretch>
        </p:blipFill>
        <p:spPr>
          <a:xfrm>
            <a:off x="8737600" y="2286000"/>
            <a:ext cx="6801938" cy="4056009"/>
          </a:xfrm>
          <a:prstGeom prst="rect">
            <a:avLst/>
          </a:prstGeom>
        </p:spPr>
      </p:pic>
    </p:spTree>
    <p:extLst>
      <p:ext uri="{BB962C8B-B14F-4D97-AF65-F5344CB8AC3E}">
        <p14:creationId xmlns:p14="http://schemas.microsoft.com/office/powerpoint/2010/main" val="229551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7C406D-8A41-4E57-8872-44E38A06494F}"/>
              </a:ext>
            </a:extLst>
          </p:cNvPr>
          <p:cNvSpPr>
            <a:spLocks noGrp="1"/>
          </p:cNvSpPr>
          <p:nvPr>
            <p:ph type="body" sz="quarter" idx="10"/>
          </p:nvPr>
        </p:nvSpPr>
        <p:spPr>
          <a:xfrm>
            <a:off x="1727200" y="610683"/>
            <a:ext cx="11125200" cy="412750"/>
          </a:xfrm>
        </p:spPr>
        <p:txBody>
          <a:bodyPr/>
          <a:lstStyle/>
          <a:p>
            <a:r>
              <a:rPr lang="en-US" sz="2400" b="0" i="0" dirty="0" err="1">
                <a:solidFill>
                  <a:schemeClr val="bg2">
                    <a:lumMod val="25000"/>
                  </a:schemeClr>
                </a:solidFill>
                <a:effectLst/>
              </a:rPr>
              <a:t>Ekonomiskās</a:t>
            </a:r>
            <a:r>
              <a:rPr lang="en-US" sz="2400" b="0" i="0" dirty="0">
                <a:solidFill>
                  <a:schemeClr val="bg2">
                    <a:lumMod val="25000"/>
                  </a:schemeClr>
                </a:solidFill>
                <a:effectLst/>
              </a:rPr>
              <a:t> </a:t>
            </a:r>
            <a:r>
              <a:rPr lang="en-US" sz="2400" b="0" i="0" dirty="0" err="1">
                <a:solidFill>
                  <a:schemeClr val="bg2">
                    <a:lumMod val="25000"/>
                  </a:schemeClr>
                </a:solidFill>
                <a:effectLst/>
              </a:rPr>
              <a:t>darbības</a:t>
            </a:r>
            <a:r>
              <a:rPr lang="en-US" sz="2400" b="0" i="0" dirty="0">
                <a:solidFill>
                  <a:schemeClr val="bg2">
                    <a:lumMod val="25000"/>
                  </a:schemeClr>
                </a:solidFill>
                <a:effectLst/>
              </a:rPr>
              <a:t> </a:t>
            </a:r>
            <a:r>
              <a:rPr lang="en-US" sz="2400" b="0" i="0" dirty="0" err="1">
                <a:solidFill>
                  <a:schemeClr val="bg2">
                    <a:lumMod val="25000"/>
                  </a:schemeClr>
                </a:solidFill>
                <a:effectLst/>
              </a:rPr>
              <a:t>finansējums</a:t>
            </a:r>
            <a:r>
              <a:rPr lang="lv-LV" sz="2400" b="0" i="0" dirty="0">
                <a:solidFill>
                  <a:schemeClr val="bg2">
                    <a:lumMod val="25000"/>
                  </a:schemeClr>
                </a:solidFill>
                <a:effectLst/>
              </a:rPr>
              <a:t> 2022.gada budžetā - sadalījums</a:t>
            </a:r>
            <a:endParaRPr lang="lt-LT" dirty="0">
              <a:solidFill>
                <a:schemeClr val="bg2">
                  <a:lumMod val="25000"/>
                </a:schemeClr>
              </a:solidFill>
            </a:endParaRPr>
          </a:p>
        </p:txBody>
      </p:sp>
      <p:sp>
        <p:nvSpPr>
          <p:cNvPr id="3" name="Text Placeholder 2">
            <a:extLst>
              <a:ext uri="{FF2B5EF4-FFF2-40B4-BE49-F238E27FC236}">
                <a16:creationId xmlns:a16="http://schemas.microsoft.com/office/drawing/2014/main" id="{8E1D02AA-1349-43BA-885D-3FFF5DAA722C}"/>
              </a:ext>
            </a:extLst>
          </p:cNvPr>
          <p:cNvSpPr>
            <a:spLocks noGrp="1"/>
          </p:cNvSpPr>
          <p:nvPr>
            <p:ph type="body" sz="quarter" idx="20"/>
          </p:nvPr>
        </p:nvSpPr>
        <p:spPr/>
        <p:txBody>
          <a:bodyPr/>
          <a:lstStyle/>
          <a:p>
            <a:r>
              <a:rPr lang="lt-LT" dirty="0" err="1"/>
              <a:t>Avots</a:t>
            </a:r>
            <a:r>
              <a:rPr lang="lt-LT" dirty="0"/>
              <a:t>: </a:t>
            </a:r>
            <a:r>
              <a:rPr lang="lt-LT" dirty="0" err="1"/>
              <a:t>Latvijas</a:t>
            </a:r>
            <a:r>
              <a:rPr lang="lt-LT" dirty="0"/>
              <a:t> </a:t>
            </a:r>
            <a:r>
              <a:rPr lang="lt-LT" dirty="0" err="1"/>
              <a:t>Republikas</a:t>
            </a:r>
            <a:r>
              <a:rPr lang="lt-LT" dirty="0"/>
              <a:t> </a:t>
            </a:r>
            <a:r>
              <a:rPr lang="lt-LT" dirty="0" err="1"/>
              <a:t>Finanšu</a:t>
            </a:r>
            <a:r>
              <a:rPr lang="lt-LT" dirty="0"/>
              <a:t> </a:t>
            </a:r>
            <a:r>
              <a:rPr lang="lt-LT" dirty="0" err="1"/>
              <a:t>ministrija</a:t>
            </a:r>
            <a:endParaRPr lang="lt-LT" dirty="0"/>
          </a:p>
        </p:txBody>
      </p:sp>
      <p:pic>
        <p:nvPicPr>
          <p:cNvPr id="6" name="Content Placeholder 4">
            <a:extLst>
              <a:ext uri="{FF2B5EF4-FFF2-40B4-BE49-F238E27FC236}">
                <a16:creationId xmlns:a16="http://schemas.microsoft.com/office/drawing/2014/main" id="{13C2E655-82D5-8420-0BFA-4DF8AFDFF533}"/>
              </a:ext>
            </a:extLst>
          </p:cNvPr>
          <p:cNvPicPr>
            <a:picLocks noChangeAspect="1"/>
          </p:cNvPicPr>
          <p:nvPr/>
        </p:nvPicPr>
        <p:blipFill>
          <a:blip r:embed="rId2"/>
          <a:stretch>
            <a:fillRect/>
          </a:stretch>
        </p:blipFill>
        <p:spPr>
          <a:xfrm>
            <a:off x="2032000" y="1163526"/>
            <a:ext cx="10591800" cy="6707858"/>
          </a:xfrm>
          <a:prstGeom prst="rect">
            <a:avLst/>
          </a:prstGeom>
        </p:spPr>
      </p:pic>
    </p:spTree>
    <p:extLst>
      <p:ext uri="{BB962C8B-B14F-4D97-AF65-F5344CB8AC3E}">
        <p14:creationId xmlns:p14="http://schemas.microsoft.com/office/powerpoint/2010/main" val="139672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4E5E6F3-A328-4214-8CA6-05EBD3141B42}"/>
              </a:ext>
            </a:extLst>
          </p:cNvPr>
          <p:cNvSpPr>
            <a:spLocks noGrp="1"/>
          </p:cNvSpPr>
          <p:nvPr>
            <p:ph type="body" sz="quarter" idx="20"/>
          </p:nvPr>
        </p:nvSpPr>
        <p:spPr/>
        <p:txBody>
          <a:bodyPr>
            <a:normAutofit/>
          </a:bodyPr>
          <a:lstStyle/>
          <a:p>
            <a:endParaRPr lang="lt-LT" dirty="0"/>
          </a:p>
          <a:p>
            <a:r>
              <a:rPr lang="lt-LT" dirty="0" err="1"/>
              <a:t>Avots</a:t>
            </a:r>
            <a:r>
              <a:rPr lang="lt-LT" dirty="0"/>
              <a:t>: </a:t>
            </a:r>
            <a:r>
              <a:rPr lang="lt-LT" dirty="0" err="1"/>
              <a:t>Latvijas</a:t>
            </a:r>
            <a:r>
              <a:rPr lang="lt-LT" dirty="0"/>
              <a:t> </a:t>
            </a:r>
            <a:r>
              <a:rPr lang="lt-LT" dirty="0" err="1"/>
              <a:t>Republikas</a:t>
            </a:r>
            <a:r>
              <a:rPr lang="lt-LT" dirty="0"/>
              <a:t> </a:t>
            </a:r>
            <a:r>
              <a:rPr lang="lt-LT" dirty="0" err="1"/>
              <a:t>Finanšu</a:t>
            </a:r>
            <a:r>
              <a:rPr lang="lt-LT" dirty="0"/>
              <a:t> </a:t>
            </a:r>
            <a:r>
              <a:rPr lang="lt-LT" dirty="0" err="1"/>
              <a:t>ministrija</a:t>
            </a:r>
            <a:endParaRPr lang="lt-LT" dirty="0"/>
          </a:p>
          <a:p>
            <a:endParaRPr lang="lt-LT" dirty="0"/>
          </a:p>
        </p:txBody>
      </p:sp>
      <p:sp>
        <p:nvSpPr>
          <p:cNvPr id="4" name="Text Placeholder 3">
            <a:extLst>
              <a:ext uri="{FF2B5EF4-FFF2-40B4-BE49-F238E27FC236}">
                <a16:creationId xmlns:a16="http://schemas.microsoft.com/office/drawing/2014/main" id="{1DC77CBC-C638-44B1-BA81-3BD66749D3EE}"/>
              </a:ext>
            </a:extLst>
          </p:cNvPr>
          <p:cNvSpPr>
            <a:spLocks noGrp="1"/>
          </p:cNvSpPr>
          <p:nvPr>
            <p:ph type="body" sz="quarter" idx="10"/>
          </p:nvPr>
        </p:nvSpPr>
        <p:spPr>
          <a:xfrm>
            <a:off x="1727200" y="610683"/>
            <a:ext cx="10058400" cy="412750"/>
          </a:xfrm>
        </p:spPr>
        <p:txBody>
          <a:bodyPr/>
          <a:lstStyle/>
          <a:p>
            <a:r>
              <a:rPr lang="lt-LT" dirty="0" err="1">
                <a:solidFill>
                  <a:schemeClr val="bg2">
                    <a:lumMod val="25000"/>
                  </a:schemeClr>
                </a:solidFill>
              </a:rPr>
              <a:t>Vides</a:t>
            </a:r>
            <a:r>
              <a:rPr lang="lt-LT" dirty="0">
                <a:solidFill>
                  <a:schemeClr val="bg2">
                    <a:lumMod val="25000"/>
                  </a:schemeClr>
                </a:solidFill>
              </a:rPr>
              <a:t> </a:t>
            </a:r>
            <a:r>
              <a:rPr lang="lt-LT" dirty="0" err="1">
                <a:solidFill>
                  <a:schemeClr val="bg2">
                    <a:lumMod val="25000"/>
                  </a:schemeClr>
                </a:solidFill>
              </a:rPr>
              <a:t>aizsardzības</a:t>
            </a:r>
            <a:r>
              <a:rPr lang="lt-LT" dirty="0">
                <a:solidFill>
                  <a:schemeClr val="bg2">
                    <a:lumMod val="25000"/>
                  </a:schemeClr>
                </a:solidFill>
              </a:rPr>
              <a:t> </a:t>
            </a:r>
            <a:r>
              <a:rPr lang="lt-LT" dirty="0" err="1">
                <a:solidFill>
                  <a:schemeClr val="bg2">
                    <a:lumMod val="25000"/>
                  </a:schemeClr>
                </a:solidFill>
              </a:rPr>
              <a:t>un</a:t>
            </a:r>
            <a:r>
              <a:rPr lang="lt-LT" dirty="0">
                <a:solidFill>
                  <a:schemeClr val="bg2">
                    <a:lumMod val="25000"/>
                  </a:schemeClr>
                </a:solidFill>
              </a:rPr>
              <a:t> </a:t>
            </a:r>
            <a:r>
              <a:rPr lang="lt-LT" dirty="0" err="1">
                <a:solidFill>
                  <a:schemeClr val="bg2">
                    <a:lumMod val="25000"/>
                  </a:schemeClr>
                </a:solidFill>
              </a:rPr>
              <a:t>reģionu</a:t>
            </a:r>
            <a:r>
              <a:rPr lang="lt-LT" dirty="0">
                <a:solidFill>
                  <a:schemeClr val="bg2">
                    <a:lumMod val="25000"/>
                  </a:schemeClr>
                </a:solidFill>
              </a:rPr>
              <a:t> </a:t>
            </a:r>
            <a:r>
              <a:rPr lang="lt-LT" dirty="0" err="1">
                <a:solidFill>
                  <a:schemeClr val="bg2">
                    <a:lumMod val="25000"/>
                  </a:schemeClr>
                </a:solidFill>
              </a:rPr>
              <a:t>attīstības</a:t>
            </a:r>
            <a:r>
              <a:rPr lang="lt-LT" dirty="0">
                <a:solidFill>
                  <a:schemeClr val="bg2">
                    <a:lumMod val="25000"/>
                  </a:schemeClr>
                </a:solidFill>
              </a:rPr>
              <a:t> </a:t>
            </a:r>
            <a:r>
              <a:rPr lang="lt-LT" dirty="0" err="1">
                <a:solidFill>
                  <a:schemeClr val="bg2">
                    <a:lumMod val="25000"/>
                  </a:schemeClr>
                </a:solidFill>
              </a:rPr>
              <a:t>finansējums</a:t>
            </a:r>
            <a:r>
              <a:rPr lang="lt-LT" dirty="0">
                <a:solidFill>
                  <a:schemeClr val="bg2">
                    <a:lumMod val="25000"/>
                  </a:schemeClr>
                </a:solidFill>
              </a:rPr>
              <a:t> 2022.gadā</a:t>
            </a:r>
          </a:p>
        </p:txBody>
      </p:sp>
      <p:pic>
        <p:nvPicPr>
          <p:cNvPr id="6" name="Picture 5">
            <a:extLst>
              <a:ext uri="{FF2B5EF4-FFF2-40B4-BE49-F238E27FC236}">
                <a16:creationId xmlns:a16="http://schemas.microsoft.com/office/drawing/2014/main" id="{5DF36E33-AC1F-1C54-7CA9-FF2A0FB8D894}"/>
              </a:ext>
            </a:extLst>
          </p:cNvPr>
          <p:cNvPicPr>
            <a:picLocks noChangeAspect="1"/>
          </p:cNvPicPr>
          <p:nvPr/>
        </p:nvPicPr>
        <p:blipFill>
          <a:blip r:embed="rId2"/>
          <a:stretch>
            <a:fillRect/>
          </a:stretch>
        </p:blipFill>
        <p:spPr>
          <a:xfrm>
            <a:off x="2413000" y="1999661"/>
            <a:ext cx="4495800" cy="5144678"/>
          </a:xfrm>
          <a:prstGeom prst="rect">
            <a:avLst/>
          </a:prstGeom>
        </p:spPr>
      </p:pic>
      <p:pic>
        <p:nvPicPr>
          <p:cNvPr id="7" name="Picture 6">
            <a:extLst>
              <a:ext uri="{FF2B5EF4-FFF2-40B4-BE49-F238E27FC236}">
                <a16:creationId xmlns:a16="http://schemas.microsoft.com/office/drawing/2014/main" id="{0B99D3BE-AAEE-FF10-FD99-ED395478B4B3}"/>
              </a:ext>
            </a:extLst>
          </p:cNvPr>
          <p:cNvPicPr>
            <a:picLocks noChangeAspect="1"/>
          </p:cNvPicPr>
          <p:nvPr/>
        </p:nvPicPr>
        <p:blipFill>
          <a:blip r:embed="rId3"/>
          <a:stretch>
            <a:fillRect/>
          </a:stretch>
        </p:blipFill>
        <p:spPr>
          <a:xfrm>
            <a:off x="9118600" y="1523999"/>
            <a:ext cx="5410200" cy="6101671"/>
          </a:xfrm>
          <a:prstGeom prst="rect">
            <a:avLst/>
          </a:prstGeom>
        </p:spPr>
      </p:pic>
    </p:spTree>
    <p:extLst>
      <p:ext uri="{BB962C8B-B14F-4D97-AF65-F5344CB8AC3E}">
        <p14:creationId xmlns:p14="http://schemas.microsoft.com/office/powerpoint/2010/main" val="3560043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56B8A83-76DC-4F63-8A3F-F7377C0857A5}"/>
              </a:ext>
            </a:extLst>
          </p:cNvPr>
          <p:cNvSpPr>
            <a:spLocks noGrp="1"/>
          </p:cNvSpPr>
          <p:nvPr>
            <p:ph type="body" sz="quarter" idx="10"/>
          </p:nvPr>
        </p:nvSpPr>
        <p:spPr/>
        <p:txBody>
          <a:bodyPr/>
          <a:lstStyle/>
          <a:p>
            <a:r>
              <a:rPr lang="lv-LV" dirty="0"/>
              <a:t>Iedzīvotāju skaits Latvijas reģionos</a:t>
            </a:r>
            <a:endParaRPr lang="lt-LT" dirty="0"/>
          </a:p>
        </p:txBody>
      </p:sp>
      <p:sp>
        <p:nvSpPr>
          <p:cNvPr id="14" name="Text Placeholder 13">
            <a:extLst>
              <a:ext uri="{FF2B5EF4-FFF2-40B4-BE49-F238E27FC236}">
                <a16:creationId xmlns:a16="http://schemas.microsoft.com/office/drawing/2014/main" id="{ECF88158-047D-477D-ACF2-35786674DDAC}"/>
              </a:ext>
            </a:extLst>
          </p:cNvPr>
          <p:cNvSpPr>
            <a:spLocks noGrp="1"/>
          </p:cNvSpPr>
          <p:nvPr>
            <p:ph type="body" sz="quarter" idx="20"/>
          </p:nvPr>
        </p:nvSpPr>
        <p:spPr/>
        <p:txBody>
          <a:bodyPr/>
          <a:lstStyle/>
          <a:p>
            <a:r>
              <a:rPr lang="lt-LT" dirty="0" err="1"/>
              <a:t>Avots</a:t>
            </a:r>
            <a:r>
              <a:rPr lang="lt-LT" dirty="0"/>
              <a:t>: </a:t>
            </a:r>
            <a:r>
              <a:rPr lang="lt-LT" dirty="0" err="1"/>
              <a:t>Centrālā</a:t>
            </a:r>
            <a:r>
              <a:rPr lang="lt-LT" dirty="0"/>
              <a:t> statistikas </a:t>
            </a:r>
            <a:r>
              <a:rPr lang="lt-LT" dirty="0" err="1"/>
              <a:t>pārvalde</a:t>
            </a:r>
            <a:endParaRPr lang="lt-LT" dirty="0"/>
          </a:p>
        </p:txBody>
      </p:sp>
      <p:graphicFrame>
        <p:nvGraphicFramePr>
          <p:cNvPr id="7" name="Chart 6">
            <a:extLst>
              <a:ext uri="{FF2B5EF4-FFF2-40B4-BE49-F238E27FC236}">
                <a16:creationId xmlns:a16="http://schemas.microsoft.com/office/drawing/2014/main" id="{938AB0F7-5E6A-AAD3-1615-CD49A5EB4144}"/>
              </a:ext>
            </a:extLst>
          </p:cNvPr>
          <p:cNvGraphicFramePr>
            <a:graphicFrameLocks/>
          </p:cNvGraphicFramePr>
          <p:nvPr>
            <p:extLst>
              <p:ext uri="{D42A27DB-BD31-4B8C-83A1-F6EECF244321}">
                <p14:modId xmlns:p14="http://schemas.microsoft.com/office/powerpoint/2010/main" val="3010367277"/>
              </p:ext>
            </p:extLst>
          </p:nvPr>
        </p:nvGraphicFramePr>
        <p:xfrm>
          <a:off x="2664625" y="1247622"/>
          <a:ext cx="11010900" cy="655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9468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56B8A83-76DC-4F63-8A3F-F7377C0857A5}"/>
              </a:ext>
            </a:extLst>
          </p:cNvPr>
          <p:cNvSpPr>
            <a:spLocks noGrp="1"/>
          </p:cNvSpPr>
          <p:nvPr>
            <p:ph type="body" sz="quarter" idx="10"/>
          </p:nvPr>
        </p:nvSpPr>
        <p:spPr>
          <a:xfrm>
            <a:off x="1727200" y="610683"/>
            <a:ext cx="8763000" cy="412750"/>
          </a:xfrm>
        </p:spPr>
        <p:txBody>
          <a:bodyPr/>
          <a:lstStyle/>
          <a:p>
            <a:r>
              <a:rPr lang="lv-LV" dirty="0"/>
              <a:t>Iedzīvotāju skaita izmaiņas pilsētās un lauku teritorijās </a:t>
            </a:r>
            <a:endParaRPr lang="lt-LT" dirty="0"/>
          </a:p>
        </p:txBody>
      </p:sp>
      <p:sp>
        <p:nvSpPr>
          <p:cNvPr id="14" name="Text Placeholder 13">
            <a:extLst>
              <a:ext uri="{FF2B5EF4-FFF2-40B4-BE49-F238E27FC236}">
                <a16:creationId xmlns:a16="http://schemas.microsoft.com/office/drawing/2014/main" id="{ECF88158-047D-477D-ACF2-35786674DDAC}"/>
              </a:ext>
            </a:extLst>
          </p:cNvPr>
          <p:cNvSpPr>
            <a:spLocks noGrp="1"/>
          </p:cNvSpPr>
          <p:nvPr>
            <p:ph type="body" sz="quarter" idx="20"/>
          </p:nvPr>
        </p:nvSpPr>
        <p:spPr/>
        <p:txBody>
          <a:bodyPr/>
          <a:lstStyle/>
          <a:p>
            <a:r>
              <a:rPr lang="lt-LT" dirty="0" err="1"/>
              <a:t>Avots</a:t>
            </a:r>
            <a:r>
              <a:rPr lang="lt-LT" dirty="0"/>
              <a:t>: </a:t>
            </a:r>
            <a:r>
              <a:rPr lang="lt-LT" dirty="0" err="1"/>
              <a:t>Centrālā</a:t>
            </a:r>
            <a:r>
              <a:rPr lang="lt-LT" dirty="0"/>
              <a:t> statistikas </a:t>
            </a:r>
            <a:r>
              <a:rPr lang="lt-LT" dirty="0" err="1"/>
              <a:t>pārvalde</a:t>
            </a:r>
            <a:endParaRPr lang="lt-LT" dirty="0"/>
          </a:p>
        </p:txBody>
      </p:sp>
      <p:pic>
        <p:nvPicPr>
          <p:cNvPr id="5" name="Picture 4">
            <a:extLst>
              <a:ext uri="{FF2B5EF4-FFF2-40B4-BE49-F238E27FC236}">
                <a16:creationId xmlns:a16="http://schemas.microsoft.com/office/drawing/2014/main" id="{AB420074-F3F3-7B35-4ECA-B2D67B94C2CC}"/>
              </a:ext>
            </a:extLst>
          </p:cNvPr>
          <p:cNvPicPr>
            <a:picLocks noChangeAspect="1"/>
          </p:cNvPicPr>
          <p:nvPr/>
        </p:nvPicPr>
        <p:blipFill>
          <a:blip r:embed="rId2"/>
          <a:stretch>
            <a:fillRect/>
          </a:stretch>
        </p:blipFill>
        <p:spPr>
          <a:xfrm>
            <a:off x="2516013" y="1219200"/>
            <a:ext cx="11308123" cy="6471185"/>
          </a:xfrm>
          <a:prstGeom prst="rect">
            <a:avLst/>
          </a:prstGeom>
        </p:spPr>
      </p:pic>
    </p:spTree>
    <p:extLst>
      <p:ext uri="{BB962C8B-B14F-4D97-AF65-F5344CB8AC3E}">
        <p14:creationId xmlns:p14="http://schemas.microsoft.com/office/powerpoint/2010/main" val="22318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56B8A83-76DC-4F63-8A3F-F7377C0857A5}"/>
              </a:ext>
            </a:extLst>
          </p:cNvPr>
          <p:cNvSpPr>
            <a:spLocks noGrp="1"/>
          </p:cNvSpPr>
          <p:nvPr>
            <p:ph type="body" sz="quarter" idx="10"/>
          </p:nvPr>
        </p:nvSpPr>
        <p:spPr>
          <a:xfrm>
            <a:off x="1727200" y="610683"/>
            <a:ext cx="8763000" cy="412750"/>
          </a:xfrm>
        </p:spPr>
        <p:txBody>
          <a:bodyPr/>
          <a:lstStyle/>
          <a:p>
            <a:r>
              <a:rPr lang="lv-LV" dirty="0"/>
              <a:t>Vidējā mēneša darba samaksa Latvijā</a:t>
            </a:r>
            <a:endParaRPr lang="lt-LT" dirty="0"/>
          </a:p>
        </p:txBody>
      </p:sp>
      <p:sp>
        <p:nvSpPr>
          <p:cNvPr id="14" name="Text Placeholder 13">
            <a:extLst>
              <a:ext uri="{FF2B5EF4-FFF2-40B4-BE49-F238E27FC236}">
                <a16:creationId xmlns:a16="http://schemas.microsoft.com/office/drawing/2014/main" id="{ECF88158-047D-477D-ACF2-35786674DDAC}"/>
              </a:ext>
            </a:extLst>
          </p:cNvPr>
          <p:cNvSpPr>
            <a:spLocks noGrp="1"/>
          </p:cNvSpPr>
          <p:nvPr>
            <p:ph type="body" sz="quarter" idx="20"/>
          </p:nvPr>
        </p:nvSpPr>
        <p:spPr/>
        <p:txBody>
          <a:bodyPr/>
          <a:lstStyle/>
          <a:p>
            <a:r>
              <a:rPr lang="lt-LT" dirty="0" err="1"/>
              <a:t>Avots</a:t>
            </a:r>
            <a:r>
              <a:rPr lang="lt-LT" dirty="0"/>
              <a:t>: </a:t>
            </a:r>
            <a:r>
              <a:rPr lang="lt-LT" dirty="0" err="1"/>
              <a:t>Centrālā</a:t>
            </a:r>
            <a:r>
              <a:rPr lang="lt-LT" dirty="0"/>
              <a:t> statistikas </a:t>
            </a:r>
            <a:r>
              <a:rPr lang="lt-LT" dirty="0" err="1"/>
              <a:t>pārvalde</a:t>
            </a:r>
            <a:endParaRPr lang="lt-LT" dirty="0"/>
          </a:p>
        </p:txBody>
      </p:sp>
      <p:pic>
        <p:nvPicPr>
          <p:cNvPr id="6" name="Picture 5">
            <a:extLst>
              <a:ext uri="{FF2B5EF4-FFF2-40B4-BE49-F238E27FC236}">
                <a16:creationId xmlns:a16="http://schemas.microsoft.com/office/drawing/2014/main" id="{BCE83BA9-6831-4729-6B43-12D3278C0610}"/>
              </a:ext>
            </a:extLst>
          </p:cNvPr>
          <p:cNvPicPr>
            <a:picLocks noChangeAspect="1"/>
          </p:cNvPicPr>
          <p:nvPr/>
        </p:nvPicPr>
        <p:blipFill>
          <a:blip r:embed="rId2"/>
          <a:stretch>
            <a:fillRect/>
          </a:stretch>
        </p:blipFill>
        <p:spPr>
          <a:xfrm>
            <a:off x="1270000" y="1219200"/>
            <a:ext cx="12982267" cy="6400800"/>
          </a:xfrm>
          <a:prstGeom prst="rect">
            <a:avLst/>
          </a:prstGeom>
        </p:spPr>
      </p:pic>
    </p:spTree>
    <p:extLst>
      <p:ext uri="{BB962C8B-B14F-4D97-AF65-F5344CB8AC3E}">
        <p14:creationId xmlns:p14="http://schemas.microsoft.com/office/powerpoint/2010/main" val="3598146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56B8A83-76DC-4F63-8A3F-F7377C0857A5}"/>
              </a:ext>
            </a:extLst>
          </p:cNvPr>
          <p:cNvSpPr>
            <a:spLocks noGrp="1"/>
          </p:cNvSpPr>
          <p:nvPr>
            <p:ph type="body" sz="quarter" idx="10"/>
          </p:nvPr>
        </p:nvSpPr>
        <p:spPr>
          <a:xfrm>
            <a:off x="1727200" y="610683"/>
            <a:ext cx="8763000" cy="412750"/>
          </a:xfrm>
        </p:spPr>
        <p:txBody>
          <a:bodyPr/>
          <a:lstStyle/>
          <a:p>
            <a:r>
              <a:rPr lang="lv-LV" dirty="0"/>
              <a:t>Ekonomiski aktīvie iedzīvotāji pa reģioniem</a:t>
            </a:r>
            <a:endParaRPr lang="lt-LT" dirty="0"/>
          </a:p>
        </p:txBody>
      </p:sp>
      <p:sp>
        <p:nvSpPr>
          <p:cNvPr id="14" name="Text Placeholder 13">
            <a:extLst>
              <a:ext uri="{FF2B5EF4-FFF2-40B4-BE49-F238E27FC236}">
                <a16:creationId xmlns:a16="http://schemas.microsoft.com/office/drawing/2014/main" id="{ECF88158-047D-477D-ACF2-35786674DDAC}"/>
              </a:ext>
            </a:extLst>
          </p:cNvPr>
          <p:cNvSpPr>
            <a:spLocks noGrp="1"/>
          </p:cNvSpPr>
          <p:nvPr>
            <p:ph type="body" sz="quarter" idx="20"/>
          </p:nvPr>
        </p:nvSpPr>
        <p:spPr/>
        <p:txBody>
          <a:bodyPr/>
          <a:lstStyle/>
          <a:p>
            <a:r>
              <a:rPr lang="lt-LT" dirty="0" err="1"/>
              <a:t>Avots</a:t>
            </a:r>
            <a:r>
              <a:rPr lang="lt-LT" dirty="0"/>
              <a:t>: </a:t>
            </a:r>
            <a:r>
              <a:rPr lang="lt-LT" dirty="0" err="1"/>
              <a:t>Centrālā</a:t>
            </a:r>
            <a:r>
              <a:rPr lang="lt-LT" dirty="0"/>
              <a:t> statistikas </a:t>
            </a:r>
            <a:r>
              <a:rPr lang="lt-LT" dirty="0" err="1"/>
              <a:t>pārvalde</a:t>
            </a:r>
            <a:endParaRPr lang="lt-LT" dirty="0"/>
          </a:p>
        </p:txBody>
      </p:sp>
      <p:pic>
        <p:nvPicPr>
          <p:cNvPr id="6" name="Picture 5">
            <a:extLst>
              <a:ext uri="{FF2B5EF4-FFF2-40B4-BE49-F238E27FC236}">
                <a16:creationId xmlns:a16="http://schemas.microsoft.com/office/drawing/2014/main" id="{A31325DC-3E01-D4EE-EB5B-CDBFC13D1C9C}"/>
              </a:ext>
            </a:extLst>
          </p:cNvPr>
          <p:cNvPicPr>
            <a:picLocks noChangeAspect="1"/>
          </p:cNvPicPr>
          <p:nvPr/>
        </p:nvPicPr>
        <p:blipFill>
          <a:blip r:embed="rId2"/>
          <a:stretch>
            <a:fillRect/>
          </a:stretch>
        </p:blipFill>
        <p:spPr>
          <a:xfrm>
            <a:off x="1270000" y="1552832"/>
            <a:ext cx="12794096" cy="6038335"/>
          </a:xfrm>
          <a:prstGeom prst="rect">
            <a:avLst/>
          </a:prstGeom>
        </p:spPr>
      </p:pic>
    </p:spTree>
    <p:extLst>
      <p:ext uri="{BB962C8B-B14F-4D97-AF65-F5344CB8AC3E}">
        <p14:creationId xmlns:p14="http://schemas.microsoft.com/office/powerpoint/2010/main" val="3346635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4E5E6F3-A328-4214-8CA6-05EBD3141B42}"/>
              </a:ext>
            </a:extLst>
          </p:cNvPr>
          <p:cNvSpPr>
            <a:spLocks noGrp="1"/>
          </p:cNvSpPr>
          <p:nvPr>
            <p:ph type="body" sz="quarter" idx="20"/>
          </p:nvPr>
        </p:nvSpPr>
        <p:spPr/>
        <p:txBody>
          <a:bodyPr>
            <a:normAutofit/>
          </a:bodyPr>
          <a:lstStyle/>
          <a:p>
            <a:endParaRPr lang="lt-LT" dirty="0"/>
          </a:p>
          <a:p>
            <a:r>
              <a:rPr lang="lt-LT" dirty="0" err="1"/>
              <a:t>Avots</a:t>
            </a:r>
            <a:r>
              <a:rPr lang="lt-LT" dirty="0"/>
              <a:t>: </a:t>
            </a:r>
            <a:r>
              <a:rPr lang="lt-LT" dirty="0" err="1"/>
              <a:t>Centrālā</a:t>
            </a:r>
            <a:r>
              <a:rPr lang="lt-LT" dirty="0"/>
              <a:t> statistikas </a:t>
            </a:r>
            <a:r>
              <a:rPr lang="lt-LT" dirty="0" err="1"/>
              <a:t>pārvalde</a:t>
            </a:r>
            <a:endParaRPr lang="lt-LT" dirty="0"/>
          </a:p>
          <a:p>
            <a:endParaRPr lang="lt-LT" dirty="0"/>
          </a:p>
        </p:txBody>
      </p:sp>
      <p:sp>
        <p:nvSpPr>
          <p:cNvPr id="4" name="Text Placeholder 3">
            <a:extLst>
              <a:ext uri="{FF2B5EF4-FFF2-40B4-BE49-F238E27FC236}">
                <a16:creationId xmlns:a16="http://schemas.microsoft.com/office/drawing/2014/main" id="{1DC77CBC-C638-44B1-BA81-3BD66749D3EE}"/>
              </a:ext>
            </a:extLst>
          </p:cNvPr>
          <p:cNvSpPr>
            <a:spLocks noGrp="1"/>
          </p:cNvSpPr>
          <p:nvPr>
            <p:ph type="body" sz="quarter" idx="10"/>
          </p:nvPr>
        </p:nvSpPr>
        <p:spPr>
          <a:xfrm>
            <a:off x="1727200" y="610683"/>
            <a:ext cx="12573000" cy="412750"/>
          </a:xfrm>
        </p:spPr>
        <p:txBody>
          <a:bodyPr/>
          <a:lstStyle/>
          <a:p>
            <a:r>
              <a:rPr lang="lv-LV" dirty="0"/>
              <a:t>Bezdarba līmenis pa reģioniem un ekonomiski neaktīvo iedzīvotāju skaits</a:t>
            </a:r>
            <a:endParaRPr lang="lt-LT" dirty="0"/>
          </a:p>
        </p:txBody>
      </p:sp>
      <p:pic>
        <p:nvPicPr>
          <p:cNvPr id="6" name="Picture 5">
            <a:extLst>
              <a:ext uri="{FF2B5EF4-FFF2-40B4-BE49-F238E27FC236}">
                <a16:creationId xmlns:a16="http://schemas.microsoft.com/office/drawing/2014/main" id="{DD41012B-ED83-1A50-4E35-DBC6C051F71D}"/>
              </a:ext>
            </a:extLst>
          </p:cNvPr>
          <p:cNvPicPr>
            <a:picLocks noChangeAspect="1"/>
          </p:cNvPicPr>
          <p:nvPr/>
        </p:nvPicPr>
        <p:blipFill>
          <a:blip r:embed="rId2"/>
          <a:stretch>
            <a:fillRect/>
          </a:stretch>
        </p:blipFill>
        <p:spPr>
          <a:xfrm>
            <a:off x="1370227" y="1524000"/>
            <a:ext cx="5743292" cy="5334000"/>
          </a:xfrm>
          <a:prstGeom prst="rect">
            <a:avLst/>
          </a:prstGeom>
        </p:spPr>
      </p:pic>
      <p:pic>
        <p:nvPicPr>
          <p:cNvPr id="7" name="Picture 6">
            <a:extLst>
              <a:ext uri="{FF2B5EF4-FFF2-40B4-BE49-F238E27FC236}">
                <a16:creationId xmlns:a16="http://schemas.microsoft.com/office/drawing/2014/main" id="{A59BAABD-83A6-3D1F-1D0B-A6CBEEBBEF1E}"/>
              </a:ext>
            </a:extLst>
          </p:cNvPr>
          <p:cNvPicPr>
            <a:picLocks noChangeAspect="1"/>
          </p:cNvPicPr>
          <p:nvPr/>
        </p:nvPicPr>
        <p:blipFill>
          <a:blip r:embed="rId3"/>
          <a:stretch>
            <a:fillRect/>
          </a:stretch>
        </p:blipFill>
        <p:spPr>
          <a:xfrm>
            <a:off x="8890000" y="1828799"/>
            <a:ext cx="5406014" cy="5196071"/>
          </a:xfrm>
          <a:prstGeom prst="rect">
            <a:avLst/>
          </a:prstGeom>
        </p:spPr>
      </p:pic>
    </p:spTree>
    <p:extLst>
      <p:ext uri="{BB962C8B-B14F-4D97-AF65-F5344CB8AC3E}">
        <p14:creationId xmlns:p14="http://schemas.microsoft.com/office/powerpoint/2010/main" val="1801023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56B8A83-76DC-4F63-8A3F-F7377C0857A5}"/>
              </a:ext>
            </a:extLst>
          </p:cNvPr>
          <p:cNvSpPr>
            <a:spLocks noGrp="1"/>
          </p:cNvSpPr>
          <p:nvPr>
            <p:ph type="body" sz="quarter" idx="10"/>
          </p:nvPr>
        </p:nvSpPr>
        <p:spPr>
          <a:xfrm>
            <a:off x="1727200" y="610683"/>
            <a:ext cx="11734800" cy="412750"/>
          </a:xfrm>
        </p:spPr>
        <p:txBody>
          <a:bodyPr/>
          <a:lstStyle/>
          <a:p>
            <a:r>
              <a:rPr lang="lt-LT" dirty="0" err="1"/>
              <a:t>Noguldījumi</a:t>
            </a:r>
            <a:r>
              <a:rPr lang="lt-LT" dirty="0"/>
              <a:t> </a:t>
            </a:r>
            <a:r>
              <a:rPr lang="lt-LT" dirty="0" err="1"/>
              <a:t>Latvijas</a:t>
            </a:r>
            <a:r>
              <a:rPr lang="lt-LT" dirty="0"/>
              <a:t> </a:t>
            </a:r>
            <a:r>
              <a:rPr lang="lt-LT" dirty="0" err="1"/>
              <a:t>bankās</a:t>
            </a:r>
            <a:endParaRPr lang="lt-LT" dirty="0"/>
          </a:p>
        </p:txBody>
      </p:sp>
      <p:sp>
        <p:nvSpPr>
          <p:cNvPr id="14" name="Text Placeholder 13">
            <a:extLst>
              <a:ext uri="{FF2B5EF4-FFF2-40B4-BE49-F238E27FC236}">
                <a16:creationId xmlns:a16="http://schemas.microsoft.com/office/drawing/2014/main" id="{ECF88158-047D-477D-ACF2-35786674DDAC}"/>
              </a:ext>
            </a:extLst>
          </p:cNvPr>
          <p:cNvSpPr>
            <a:spLocks noGrp="1"/>
          </p:cNvSpPr>
          <p:nvPr>
            <p:ph type="body" sz="quarter" idx="20"/>
          </p:nvPr>
        </p:nvSpPr>
        <p:spPr/>
        <p:txBody>
          <a:bodyPr/>
          <a:lstStyle/>
          <a:p>
            <a:r>
              <a:rPr lang="lt-LT" dirty="0" err="1"/>
              <a:t>Avots</a:t>
            </a:r>
            <a:r>
              <a:rPr lang="lt-LT" dirty="0"/>
              <a:t>: </a:t>
            </a:r>
            <a:r>
              <a:rPr lang="lt-LT" dirty="0" err="1"/>
              <a:t>Latvijas</a:t>
            </a:r>
            <a:r>
              <a:rPr lang="lt-LT" dirty="0"/>
              <a:t> </a:t>
            </a:r>
            <a:r>
              <a:rPr lang="lt-LT" dirty="0" err="1"/>
              <a:t>Banka</a:t>
            </a:r>
            <a:endParaRPr lang="lt-LT" dirty="0"/>
          </a:p>
        </p:txBody>
      </p:sp>
      <p:pic>
        <p:nvPicPr>
          <p:cNvPr id="5" name="Picture 4">
            <a:extLst>
              <a:ext uri="{FF2B5EF4-FFF2-40B4-BE49-F238E27FC236}">
                <a16:creationId xmlns:a16="http://schemas.microsoft.com/office/drawing/2014/main" id="{E12D0133-2EBF-76CB-08CA-8E55C2FB64D5}"/>
              </a:ext>
            </a:extLst>
          </p:cNvPr>
          <p:cNvPicPr>
            <a:picLocks noChangeAspect="1"/>
          </p:cNvPicPr>
          <p:nvPr/>
        </p:nvPicPr>
        <p:blipFill>
          <a:blip r:embed="rId2"/>
          <a:stretch>
            <a:fillRect/>
          </a:stretch>
        </p:blipFill>
        <p:spPr>
          <a:xfrm>
            <a:off x="2357612" y="1229394"/>
            <a:ext cx="10266188" cy="6737509"/>
          </a:xfrm>
          <a:prstGeom prst="rect">
            <a:avLst/>
          </a:prstGeom>
        </p:spPr>
      </p:pic>
    </p:spTree>
    <p:extLst>
      <p:ext uri="{BB962C8B-B14F-4D97-AF65-F5344CB8AC3E}">
        <p14:creationId xmlns:p14="http://schemas.microsoft.com/office/powerpoint/2010/main" val="1338522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56B8A83-76DC-4F63-8A3F-F7377C0857A5}"/>
              </a:ext>
            </a:extLst>
          </p:cNvPr>
          <p:cNvSpPr>
            <a:spLocks noGrp="1"/>
          </p:cNvSpPr>
          <p:nvPr>
            <p:ph type="body" sz="quarter" idx="10"/>
          </p:nvPr>
        </p:nvSpPr>
        <p:spPr/>
        <p:txBody>
          <a:bodyPr/>
          <a:lstStyle/>
          <a:p>
            <a:r>
              <a:rPr lang="lt-LT" dirty="0"/>
              <a:t>IKP </a:t>
            </a:r>
            <a:r>
              <a:rPr lang="lt-LT" dirty="0" err="1"/>
              <a:t>izmaiņas</a:t>
            </a:r>
            <a:r>
              <a:rPr lang="lt-LT" dirty="0"/>
              <a:t> </a:t>
            </a:r>
            <a:r>
              <a:rPr lang="lt-LT" dirty="0" err="1"/>
              <a:t>Latvijā</a:t>
            </a:r>
            <a:endParaRPr lang="lt-LT" dirty="0"/>
          </a:p>
        </p:txBody>
      </p:sp>
      <p:sp>
        <p:nvSpPr>
          <p:cNvPr id="14" name="Text Placeholder 13">
            <a:extLst>
              <a:ext uri="{FF2B5EF4-FFF2-40B4-BE49-F238E27FC236}">
                <a16:creationId xmlns:a16="http://schemas.microsoft.com/office/drawing/2014/main" id="{ECF88158-047D-477D-ACF2-35786674DDAC}"/>
              </a:ext>
            </a:extLst>
          </p:cNvPr>
          <p:cNvSpPr>
            <a:spLocks noGrp="1"/>
          </p:cNvSpPr>
          <p:nvPr>
            <p:ph type="body" sz="quarter" idx="20"/>
          </p:nvPr>
        </p:nvSpPr>
        <p:spPr/>
        <p:txBody>
          <a:bodyPr/>
          <a:lstStyle/>
          <a:p>
            <a:r>
              <a:rPr lang="lt-LT" dirty="0" err="1"/>
              <a:t>Avots</a:t>
            </a:r>
            <a:r>
              <a:rPr lang="lt-LT" dirty="0"/>
              <a:t>: </a:t>
            </a:r>
            <a:r>
              <a:rPr lang="lt-LT" dirty="0" err="1"/>
              <a:t>Centrālā</a:t>
            </a:r>
            <a:r>
              <a:rPr lang="lt-LT" dirty="0"/>
              <a:t> statistikas </a:t>
            </a:r>
            <a:r>
              <a:rPr lang="lt-LT" dirty="0" err="1"/>
              <a:t>pārvalde</a:t>
            </a:r>
            <a:endParaRPr lang="lt-LT" dirty="0"/>
          </a:p>
        </p:txBody>
      </p:sp>
      <p:pic>
        <p:nvPicPr>
          <p:cNvPr id="5" name="Picture 4">
            <a:extLst>
              <a:ext uri="{FF2B5EF4-FFF2-40B4-BE49-F238E27FC236}">
                <a16:creationId xmlns:a16="http://schemas.microsoft.com/office/drawing/2014/main" id="{8C682DEB-6C5F-CD54-7819-B70C116A7B10}"/>
              </a:ext>
            </a:extLst>
          </p:cNvPr>
          <p:cNvPicPr>
            <a:picLocks noChangeAspect="1"/>
          </p:cNvPicPr>
          <p:nvPr/>
        </p:nvPicPr>
        <p:blipFill>
          <a:blip r:embed="rId2"/>
          <a:stretch>
            <a:fillRect/>
          </a:stretch>
        </p:blipFill>
        <p:spPr>
          <a:xfrm>
            <a:off x="1346200" y="1219200"/>
            <a:ext cx="12933127" cy="6705600"/>
          </a:xfrm>
          <a:prstGeom prst="rect">
            <a:avLst/>
          </a:prstGeom>
        </p:spPr>
      </p:pic>
    </p:spTree>
    <p:extLst>
      <p:ext uri="{BB962C8B-B14F-4D97-AF65-F5344CB8AC3E}">
        <p14:creationId xmlns:p14="http://schemas.microsoft.com/office/powerpoint/2010/main" val="2274468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56B8A83-76DC-4F63-8A3F-F7377C0857A5}"/>
              </a:ext>
            </a:extLst>
          </p:cNvPr>
          <p:cNvSpPr>
            <a:spLocks noGrp="1"/>
          </p:cNvSpPr>
          <p:nvPr>
            <p:ph type="body" sz="quarter" idx="10"/>
          </p:nvPr>
        </p:nvSpPr>
        <p:spPr>
          <a:xfrm>
            <a:off x="1727200" y="610683"/>
            <a:ext cx="11734800" cy="412750"/>
          </a:xfrm>
        </p:spPr>
        <p:txBody>
          <a:bodyPr/>
          <a:lstStyle/>
          <a:p>
            <a:r>
              <a:rPr lang="lt-LT" dirty="0"/>
              <a:t>Banku </a:t>
            </a:r>
            <a:r>
              <a:rPr lang="lt-LT" dirty="0" err="1"/>
              <a:t>kredīti</a:t>
            </a:r>
            <a:endParaRPr lang="lt-LT" dirty="0"/>
          </a:p>
        </p:txBody>
      </p:sp>
      <p:sp>
        <p:nvSpPr>
          <p:cNvPr id="14" name="Text Placeholder 13">
            <a:extLst>
              <a:ext uri="{FF2B5EF4-FFF2-40B4-BE49-F238E27FC236}">
                <a16:creationId xmlns:a16="http://schemas.microsoft.com/office/drawing/2014/main" id="{ECF88158-047D-477D-ACF2-35786674DDAC}"/>
              </a:ext>
            </a:extLst>
          </p:cNvPr>
          <p:cNvSpPr>
            <a:spLocks noGrp="1"/>
          </p:cNvSpPr>
          <p:nvPr>
            <p:ph type="body" sz="quarter" idx="20"/>
          </p:nvPr>
        </p:nvSpPr>
        <p:spPr/>
        <p:txBody>
          <a:bodyPr/>
          <a:lstStyle/>
          <a:p>
            <a:r>
              <a:rPr lang="lt-LT" dirty="0" err="1"/>
              <a:t>Avots</a:t>
            </a:r>
            <a:r>
              <a:rPr lang="lt-LT" dirty="0"/>
              <a:t>: </a:t>
            </a:r>
            <a:r>
              <a:rPr lang="lt-LT" dirty="0" err="1"/>
              <a:t>Latvijas</a:t>
            </a:r>
            <a:r>
              <a:rPr lang="lt-LT" dirty="0"/>
              <a:t> </a:t>
            </a:r>
            <a:r>
              <a:rPr lang="lt-LT" dirty="0" err="1"/>
              <a:t>Banka</a:t>
            </a:r>
            <a:endParaRPr lang="lt-LT" dirty="0"/>
          </a:p>
        </p:txBody>
      </p:sp>
      <p:pic>
        <p:nvPicPr>
          <p:cNvPr id="6" name="Picture 5">
            <a:extLst>
              <a:ext uri="{FF2B5EF4-FFF2-40B4-BE49-F238E27FC236}">
                <a16:creationId xmlns:a16="http://schemas.microsoft.com/office/drawing/2014/main" id="{CEC35A9C-DE41-6A46-32C4-8797E04B2B23}"/>
              </a:ext>
            </a:extLst>
          </p:cNvPr>
          <p:cNvPicPr>
            <a:picLocks noChangeAspect="1"/>
          </p:cNvPicPr>
          <p:nvPr/>
        </p:nvPicPr>
        <p:blipFill>
          <a:blip r:embed="rId2"/>
          <a:stretch>
            <a:fillRect/>
          </a:stretch>
        </p:blipFill>
        <p:spPr>
          <a:xfrm>
            <a:off x="3398837" y="1600200"/>
            <a:ext cx="9458325" cy="6210300"/>
          </a:xfrm>
          <a:prstGeom prst="rect">
            <a:avLst/>
          </a:prstGeom>
        </p:spPr>
      </p:pic>
    </p:spTree>
    <p:extLst>
      <p:ext uri="{BB962C8B-B14F-4D97-AF65-F5344CB8AC3E}">
        <p14:creationId xmlns:p14="http://schemas.microsoft.com/office/powerpoint/2010/main" val="322089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56B8A83-76DC-4F63-8A3F-F7377C0857A5}"/>
              </a:ext>
            </a:extLst>
          </p:cNvPr>
          <p:cNvSpPr>
            <a:spLocks noGrp="1"/>
          </p:cNvSpPr>
          <p:nvPr>
            <p:ph type="body" sz="quarter" idx="10"/>
          </p:nvPr>
        </p:nvSpPr>
        <p:spPr>
          <a:xfrm>
            <a:off x="1727200" y="610683"/>
            <a:ext cx="11734800" cy="412750"/>
          </a:xfrm>
        </p:spPr>
        <p:txBody>
          <a:bodyPr/>
          <a:lstStyle/>
          <a:p>
            <a:r>
              <a:rPr lang="lt-LT" dirty="0" err="1"/>
              <a:t>Kredīti</a:t>
            </a:r>
            <a:r>
              <a:rPr lang="lt-LT" dirty="0"/>
              <a:t> </a:t>
            </a:r>
            <a:r>
              <a:rPr lang="lt-LT" dirty="0" err="1"/>
              <a:t>un</a:t>
            </a:r>
            <a:r>
              <a:rPr lang="lt-LT" dirty="0"/>
              <a:t> </a:t>
            </a:r>
            <a:r>
              <a:rPr lang="lt-LT" dirty="0" err="1"/>
              <a:t>noguldījumi</a:t>
            </a:r>
            <a:r>
              <a:rPr lang="lt-LT" dirty="0"/>
              <a:t> </a:t>
            </a:r>
            <a:r>
              <a:rPr lang="lt-LT" dirty="0" err="1"/>
              <a:t>Latvijas</a:t>
            </a:r>
            <a:r>
              <a:rPr lang="lt-LT" dirty="0"/>
              <a:t> </a:t>
            </a:r>
            <a:r>
              <a:rPr lang="lt-LT" dirty="0" err="1"/>
              <a:t>bankās</a:t>
            </a:r>
            <a:endParaRPr lang="lt-LT" dirty="0"/>
          </a:p>
        </p:txBody>
      </p:sp>
      <p:sp>
        <p:nvSpPr>
          <p:cNvPr id="14" name="Text Placeholder 13">
            <a:extLst>
              <a:ext uri="{FF2B5EF4-FFF2-40B4-BE49-F238E27FC236}">
                <a16:creationId xmlns:a16="http://schemas.microsoft.com/office/drawing/2014/main" id="{ECF88158-047D-477D-ACF2-35786674DDAC}"/>
              </a:ext>
            </a:extLst>
          </p:cNvPr>
          <p:cNvSpPr>
            <a:spLocks noGrp="1"/>
          </p:cNvSpPr>
          <p:nvPr>
            <p:ph type="body" sz="quarter" idx="20"/>
          </p:nvPr>
        </p:nvSpPr>
        <p:spPr/>
        <p:txBody>
          <a:bodyPr/>
          <a:lstStyle/>
          <a:p>
            <a:r>
              <a:rPr lang="lt-LT" dirty="0" err="1"/>
              <a:t>Avots</a:t>
            </a:r>
            <a:r>
              <a:rPr lang="lt-LT" dirty="0"/>
              <a:t>: </a:t>
            </a:r>
            <a:r>
              <a:rPr lang="lt-LT" dirty="0" err="1"/>
              <a:t>Latvijas</a:t>
            </a:r>
            <a:r>
              <a:rPr lang="lt-LT" dirty="0"/>
              <a:t> </a:t>
            </a:r>
            <a:r>
              <a:rPr lang="lt-LT" dirty="0" err="1"/>
              <a:t>Banka</a:t>
            </a:r>
            <a:endParaRPr lang="lt-LT" dirty="0"/>
          </a:p>
        </p:txBody>
      </p:sp>
      <p:pic>
        <p:nvPicPr>
          <p:cNvPr id="7" name="Picture 6">
            <a:extLst>
              <a:ext uri="{FF2B5EF4-FFF2-40B4-BE49-F238E27FC236}">
                <a16:creationId xmlns:a16="http://schemas.microsoft.com/office/drawing/2014/main" id="{8AF55801-B376-636E-6066-FC85C5433F13}"/>
              </a:ext>
            </a:extLst>
          </p:cNvPr>
          <p:cNvPicPr>
            <a:picLocks noChangeAspect="1"/>
          </p:cNvPicPr>
          <p:nvPr/>
        </p:nvPicPr>
        <p:blipFill>
          <a:blip r:embed="rId2"/>
          <a:stretch>
            <a:fillRect/>
          </a:stretch>
        </p:blipFill>
        <p:spPr>
          <a:xfrm>
            <a:off x="3394075" y="1476375"/>
            <a:ext cx="9467850" cy="6191250"/>
          </a:xfrm>
          <a:prstGeom prst="rect">
            <a:avLst/>
          </a:prstGeom>
        </p:spPr>
      </p:pic>
    </p:spTree>
    <p:extLst>
      <p:ext uri="{BB962C8B-B14F-4D97-AF65-F5344CB8AC3E}">
        <p14:creationId xmlns:p14="http://schemas.microsoft.com/office/powerpoint/2010/main" val="3238087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56B8A83-76DC-4F63-8A3F-F7377C0857A5}"/>
              </a:ext>
            </a:extLst>
          </p:cNvPr>
          <p:cNvSpPr>
            <a:spLocks noGrp="1"/>
          </p:cNvSpPr>
          <p:nvPr>
            <p:ph type="body" sz="quarter" idx="10"/>
          </p:nvPr>
        </p:nvSpPr>
        <p:spPr>
          <a:xfrm>
            <a:off x="1727200" y="610683"/>
            <a:ext cx="11734800" cy="412750"/>
          </a:xfrm>
        </p:spPr>
        <p:txBody>
          <a:bodyPr/>
          <a:lstStyle/>
          <a:p>
            <a:r>
              <a:rPr lang="lt-LT" dirty="0" err="1"/>
              <a:t>Mājsaimniecību</a:t>
            </a:r>
            <a:r>
              <a:rPr lang="lt-LT" dirty="0"/>
              <a:t> </a:t>
            </a:r>
            <a:r>
              <a:rPr lang="lt-LT" dirty="0" err="1"/>
              <a:t>kopēju</a:t>
            </a:r>
            <a:r>
              <a:rPr lang="lt-LT" dirty="0"/>
              <a:t> </a:t>
            </a:r>
            <a:r>
              <a:rPr lang="lt-LT" dirty="0" err="1"/>
              <a:t>aktīvu</a:t>
            </a:r>
            <a:r>
              <a:rPr lang="lt-LT" dirty="0"/>
              <a:t> struktūra </a:t>
            </a:r>
            <a:r>
              <a:rPr lang="lt-LT" dirty="0" err="1"/>
              <a:t>Latvijā</a:t>
            </a:r>
            <a:endParaRPr lang="lt-LT" dirty="0"/>
          </a:p>
        </p:txBody>
      </p:sp>
      <p:sp>
        <p:nvSpPr>
          <p:cNvPr id="14" name="Text Placeholder 13">
            <a:extLst>
              <a:ext uri="{FF2B5EF4-FFF2-40B4-BE49-F238E27FC236}">
                <a16:creationId xmlns:a16="http://schemas.microsoft.com/office/drawing/2014/main" id="{ECF88158-047D-477D-ACF2-35786674DDAC}"/>
              </a:ext>
            </a:extLst>
          </p:cNvPr>
          <p:cNvSpPr>
            <a:spLocks noGrp="1"/>
          </p:cNvSpPr>
          <p:nvPr>
            <p:ph type="body" sz="quarter" idx="20"/>
          </p:nvPr>
        </p:nvSpPr>
        <p:spPr/>
        <p:txBody>
          <a:bodyPr/>
          <a:lstStyle/>
          <a:p>
            <a:r>
              <a:rPr lang="lt-LT" dirty="0" err="1"/>
              <a:t>Avots</a:t>
            </a:r>
            <a:r>
              <a:rPr lang="lt-LT" dirty="0"/>
              <a:t>: </a:t>
            </a:r>
            <a:r>
              <a:rPr lang="lt-LT" dirty="0" err="1"/>
              <a:t>Latvijas</a:t>
            </a:r>
            <a:r>
              <a:rPr lang="lt-LT" dirty="0"/>
              <a:t> </a:t>
            </a:r>
            <a:r>
              <a:rPr lang="lt-LT" dirty="0" err="1"/>
              <a:t>Banka</a:t>
            </a:r>
            <a:endParaRPr lang="lt-LT" dirty="0"/>
          </a:p>
        </p:txBody>
      </p:sp>
      <p:pic>
        <p:nvPicPr>
          <p:cNvPr id="5" name="Picture 4">
            <a:extLst>
              <a:ext uri="{FF2B5EF4-FFF2-40B4-BE49-F238E27FC236}">
                <a16:creationId xmlns:a16="http://schemas.microsoft.com/office/drawing/2014/main" id="{5F0C1E84-7315-74D3-09B0-EA2A2649290E}"/>
              </a:ext>
            </a:extLst>
          </p:cNvPr>
          <p:cNvPicPr>
            <a:picLocks noChangeAspect="1"/>
          </p:cNvPicPr>
          <p:nvPr/>
        </p:nvPicPr>
        <p:blipFill>
          <a:blip r:embed="rId2"/>
          <a:stretch>
            <a:fillRect/>
          </a:stretch>
        </p:blipFill>
        <p:spPr>
          <a:xfrm>
            <a:off x="3022600" y="1371600"/>
            <a:ext cx="9439275" cy="6191250"/>
          </a:xfrm>
          <a:prstGeom prst="rect">
            <a:avLst/>
          </a:prstGeom>
        </p:spPr>
      </p:pic>
    </p:spTree>
    <p:extLst>
      <p:ext uri="{BB962C8B-B14F-4D97-AF65-F5344CB8AC3E}">
        <p14:creationId xmlns:p14="http://schemas.microsoft.com/office/powerpoint/2010/main" val="3501127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56B8A83-76DC-4F63-8A3F-F7377C0857A5}"/>
              </a:ext>
            </a:extLst>
          </p:cNvPr>
          <p:cNvSpPr>
            <a:spLocks noGrp="1"/>
          </p:cNvSpPr>
          <p:nvPr>
            <p:ph type="body" sz="quarter" idx="10"/>
          </p:nvPr>
        </p:nvSpPr>
        <p:spPr>
          <a:xfrm>
            <a:off x="1727200" y="610683"/>
            <a:ext cx="11734800" cy="412750"/>
          </a:xfrm>
        </p:spPr>
        <p:txBody>
          <a:bodyPr/>
          <a:lstStyle/>
          <a:p>
            <a:r>
              <a:rPr lang="lt-LT" dirty="0" err="1"/>
              <a:t>Mājsaimniecību</a:t>
            </a:r>
            <a:r>
              <a:rPr lang="lt-LT" dirty="0"/>
              <a:t> </a:t>
            </a:r>
            <a:r>
              <a:rPr lang="lt-LT" dirty="0" err="1"/>
              <a:t>kopēju</a:t>
            </a:r>
            <a:r>
              <a:rPr lang="lt-LT" dirty="0"/>
              <a:t> </a:t>
            </a:r>
            <a:r>
              <a:rPr lang="lt-LT" dirty="0" err="1"/>
              <a:t>aktīvu</a:t>
            </a:r>
            <a:r>
              <a:rPr lang="lt-LT" dirty="0"/>
              <a:t> struktūra </a:t>
            </a:r>
            <a:r>
              <a:rPr lang="lt-LT" dirty="0" err="1"/>
              <a:t>Eirozonā</a:t>
            </a:r>
            <a:endParaRPr lang="lt-LT" dirty="0"/>
          </a:p>
        </p:txBody>
      </p:sp>
      <p:sp>
        <p:nvSpPr>
          <p:cNvPr id="14" name="Text Placeholder 13">
            <a:extLst>
              <a:ext uri="{FF2B5EF4-FFF2-40B4-BE49-F238E27FC236}">
                <a16:creationId xmlns:a16="http://schemas.microsoft.com/office/drawing/2014/main" id="{ECF88158-047D-477D-ACF2-35786674DDAC}"/>
              </a:ext>
            </a:extLst>
          </p:cNvPr>
          <p:cNvSpPr>
            <a:spLocks noGrp="1"/>
          </p:cNvSpPr>
          <p:nvPr>
            <p:ph type="body" sz="quarter" idx="20"/>
          </p:nvPr>
        </p:nvSpPr>
        <p:spPr/>
        <p:txBody>
          <a:bodyPr/>
          <a:lstStyle/>
          <a:p>
            <a:r>
              <a:rPr lang="lt-LT" dirty="0" err="1"/>
              <a:t>Avots</a:t>
            </a:r>
            <a:r>
              <a:rPr lang="lt-LT" dirty="0"/>
              <a:t>: </a:t>
            </a:r>
            <a:r>
              <a:rPr lang="lt-LT" dirty="0" err="1"/>
              <a:t>Latvijas</a:t>
            </a:r>
            <a:r>
              <a:rPr lang="lt-LT" dirty="0"/>
              <a:t> </a:t>
            </a:r>
            <a:r>
              <a:rPr lang="lt-LT" dirty="0" err="1"/>
              <a:t>Banka</a:t>
            </a:r>
            <a:endParaRPr lang="lt-LT" dirty="0"/>
          </a:p>
        </p:txBody>
      </p:sp>
      <p:pic>
        <p:nvPicPr>
          <p:cNvPr id="6" name="Picture 5">
            <a:extLst>
              <a:ext uri="{FF2B5EF4-FFF2-40B4-BE49-F238E27FC236}">
                <a16:creationId xmlns:a16="http://schemas.microsoft.com/office/drawing/2014/main" id="{FFCDC540-42FC-16CE-E2CF-74F3EEC0F629}"/>
              </a:ext>
            </a:extLst>
          </p:cNvPr>
          <p:cNvPicPr>
            <a:picLocks noChangeAspect="1"/>
          </p:cNvPicPr>
          <p:nvPr/>
        </p:nvPicPr>
        <p:blipFill>
          <a:blip r:embed="rId2"/>
          <a:stretch>
            <a:fillRect/>
          </a:stretch>
        </p:blipFill>
        <p:spPr>
          <a:xfrm>
            <a:off x="2108200" y="1513120"/>
            <a:ext cx="11130179" cy="5985563"/>
          </a:xfrm>
          <a:prstGeom prst="rect">
            <a:avLst/>
          </a:prstGeom>
        </p:spPr>
      </p:pic>
    </p:spTree>
    <p:extLst>
      <p:ext uri="{BB962C8B-B14F-4D97-AF65-F5344CB8AC3E}">
        <p14:creationId xmlns:p14="http://schemas.microsoft.com/office/powerpoint/2010/main" val="2309439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56B8A83-76DC-4F63-8A3F-F7377C0857A5}"/>
              </a:ext>
            </a:extLst>
          </p:cNvPr>
          <p:cNvSpPr>
            <a:spLocks noGrp="1"/>
          </p:cNvSpPr>
          <p:nvPr>
            <p:ph type="body" sz="quarter" idx="10"/>
          </p:nvPr>
        </p:nvSpPr>
        <p:spPr>
          <a:xfrm>
            <a:off x="1727200" y="610683"/>
            <a:ext cx="11734800" cy="412750"/>
          </a:xfrm>
        </p:spPr>
        <p:txBody>
          <a:bodyPr/>
          <a:lstStyle/>
          <a:p>
            <a:r>
              <a:rPr lang="lt-LT" dirty="0"/>
              <a:t>Latvijas Bankas Vērtspapīru smilškaste</a:t>
            </a:r>
          </a:p>
        </p:txBody>
      </p:sp>
      <p:pic>
        <p:nvPicPr>
          <p:cNvPr id="4" name="Picture 3">
            <a:extLst>
              <a:ext uri="{FF2B5EF4-FFF2-40B4-BE49-F238E27FC236}">
                <a16:creationId xmlns:a16="http://schemas.microsoft.com/office/drawing/2014/main" id="{468FF8F2-1CC7-8182-5727-38AEBCC67D54}"/>
              </a:ext>
            </a:extLst>
          </p:cNvPr>
          <p:cNvPicPr>
            <a:picLocks noChangeAspect="1"/>
          </p:cNvPicPr>
          <p:nvPr/>
        </p:nvPicPr>
        <p:blipFill>
          <a:blip r:embed="rId2"/>
          <a:stretch>
            <a:fillRect/>
          </a:stretch>
        </p:blipFill>
        <p:spPr>
          <a:xfrm>
            <a:off x="13081000" y="5954145"/>
            <a:ext cx="2608997" cy="1524000"/>
          </a:xfrm>
          <a:prstGeom prst="rect">
            <a:avLst/>
          </a:prstGeom>
        </p:spPr>
      </p:pic>
      <p:pic>
        <p:nvPicPr>
          <p:cNvPr id="6" name="Picture 5">
            <a:extLst>
              <a:ext uri="{FF2B5EF4-FFF2-40B4-BE49-F238E27FC236}">
                <a16:creationId xmlns:a16="http://schemas.microsoft.com/office/drawing/2014/main" id="{C6EBF810-042D-0D61-A20E-8F98B0951296}"/>
              </a:ext>
            </a:extLst>
          </p:cNvPr>
          <p:cNvPicPr>
            <a:picLocks noChangeAspect="1"/>
          </p:cNvPicPr>
          <p:nvPr/>
        </p:nvPicPr>
        <p:blipFill>
          <a:blip r:embed="rId3"/>
          <a:stretch>
            <a:fillRect/>
          </a:stretch>
        </p:blipFill>
        <p:spPr>
          <a:xfrm>
            <a:off x="1039732" y="1219200"/>
            <a:ext cx="7054630" cy="3133725"/>
          </a:xfrm>
          <a:prstGeom prst="rect">
            <a:avLst/>
          </a:prstGeom>
        </p:spPr>
      </p:pic>
      <p:pic>
        <p:nvPicPr>
          <p:cNvPr id="8" name="Picture 7">
            <a:extLst>
              <a:ext uri="{FF2B5EF4-FFF2-40B4-BE49-F238E27FC236}">
                <a16:creationId xmlns:a16="http://schemas.microsoft.com/office/drawing/2014/main" id="{A32D18C2-A2CC-AE66-2450-53D024A73986}"/>
              </a:ext>
            </a:extLst>
          </p:cNvPr>
          <p:cNvPicPr>
            <a:picLocks noChangeAspect="1"/>
          </p:cNvPicPr>
          <p:nvPr/>
        </p:nvPicPr>
        <p:blipFill>
          <a:blip r:embed="rId4"/>
          <a:stretch>
            <a:fillRect/>
          </a:stretch>
        </p:blipFill>
        <p:spPr>
          <a:xfrm>
            <a:off x="8585200" y="1254211"/>
            <a:ext cx="6348412" cy="3395662"/>
          </a:xfrm>
          <a:prstGeom prst="rect">
            <a:avLst/>
          </a:prstGeom>
        </p:spPr>
      </p:pic>
      <p:pic>
        <p:nvPicPr>
          <p:cNvPr id="10" name="Picture 9">
            <a:extLst>
              <a:ext uri="{FF2B5EF4-FFF2-40B4-BE49-F238E27FC236}">
                <a16:creationId xmlns:a16="http://schemas.microsoft.com/office/drawing/2014/main" id="{D764DF30-D4F0-8512-38A4-8F0FDFE9773B}"/>
              </a:ext>
            </a:extLst>
          </p:cNvPr>
          <p:cNvPicPr>
            <a:picLocks noChangeAspect="1"/>
          </p:cNvPicPr>
          <p:nvPr/>
        </p:nvPicPr>
        <p:blipFill>
          <a:blip r:embed="rId5"/>
          <a:stretch>
            <a:fillRect/>
          </a:stretch>
        </p:blipFill>
        <p:spPr>
          <a:xfrm>
            <a:off x="1001975" y="4942392"/>
            <a:ext cx="12211050" cy="3547507"/>
          </a:xfrm>
          <a:prstGeom prst="rect">
            <a:avLst/>
          </a:prstGeom>
        </p:spPr>
      </p:pic>
      <p:sp>
        <p:nvSpPr>
          <p:cNvPr id="11" name="TextBox 10">
            <a:extLst>
              <a:ext uri="{FF2B5EF4-FFF2-40B4-BE49-F238E27FC236}">
                <a16:creationId xmlns:a16="http://schemas.microsoft.com/office/drawing/2014/main" id="{F5602237-659D-0F03-03EC-69153EFE2AE7}"/>
              </a:ext>
            </a:extLst>
          </p:cNvPr>
          <p:cNvSpPr txBox="1"/>
          <p:nvPr/>
        </p:nvSpPr>
        <p:spPr>
          <a:xfrm>
            <a:off x="1422400" y="4572000"/>
            <a:ext cx="7924800" cy="369332"/>
          </a:xfrm>
          <a:prstGeom prst="rect">
            <a:avLst/>
          </a:prstGeom>
          <a:noFill/>
        </p:spPr>
        <p:txBody>
          <a:bodyPr wrap="square" rtlCol="0">
            <a:spAutoFit/>
          </a:bodyPr>
          <a:lstStyle/>
          <a:p>
            <a:r>
              <a:rPr lang="lv-LV" dirty="0"/>
              <a:t>Kā pieteikties?</a:t>
            </a:r>
          </a:p>
        </p:txBody>
      </p:sp>
    </p:spTree>
    <p:extLst>
      <p:ext uri="{BB962C8B-B14F-4D97-AF65-F5344CB8AC3E}">
        <p14:creationId xmlns:p14="http://schemas.microsoft.com/office/powerpoint/2010/main" val="696265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56B8A83-76DC-4F63-8A3F-F7377C0857A5}"/>
              </a:ext>
            </a:extLst>
          </p:cNvPr>
          <p:cNvSpPr>
            <a:spLocks noGrp="1"/>
          </p:cNvSpPr>
          <p:nvPr>
            <p:ph type="body" sz="quarter" idx="10"/>
          </p:nvPr>
        </p:nvSpPr>
        <p:spPr>
          <a:xfrm>
            <a:off x="1727200" y="610683"/>
            <a:ext cx="11734800" cy="412750"/>
          </a:xfrm>
        </p:spPr>
        <p:txBody>
          <a:bodyPr/>
          <a:lstStyle/>
          <a:p>
            <a:r>
              <a:rPr lang="lt-LT" dirty="0"/>
              <a:t>Latvijas Bankas Vērtspapīru smilškaste</a:t>
            </a:r>
          </a:p>
        </p:txBody>
      </p:sp>
      <p:pic>
        <p:nvPicPr>
          <p:cNvPr id="3" name="Picture 2">
            <a:extLst>
              <a:ext uri="{FF2B5EF4-FFF2-40B4-BE49-F238E27FC236}">
                <a16:creationId xmlns:a16="http://schemas.microsoft.com/office/drawing/2014/main" id="{2D037C83-78D4-8D4B-5A75-C5DCF611E705}"/>
              </a:ext>
            </a:extLst>
          </p:cNvPr>
          <p:cNvPicPr>
            <a:picLocks noChangeAspect="1"/>
          </p:cNvPicPr>
          <p:nvPr/>
        </p:nvPicPr>
        <p:blipFill>
          <a:blip r:embed="rId2"/>
          <a:stretch>
            <a:fillRect/>
          </a:stretch>
        </p:blipFill>
        <p:spPr>
          <a:xfrm>
            <a:off x="6112789" y="1219200"/>
            <a:ext cx="4030422" cy="1552575"/>
          </a:xfrm>
          <a:prstGeom prst="rect">
            <a:avLst/>
          </a:prstGeom>
        </p:spPr>
      </p:pic>
      <p:sp>
        <p:nvSpPr>
          <p:cNvPr id="5" name="TextBox 4">
            <a:extLst>
              <a:ext uri="{FF2B5EF4-FFF2-40B4-BE49-F238E27FC236}">
                <a16:creationId xmlns:a16="http://schemas.microsoft.com/office/drawing/2014/main" id="{A7230A62-A93D-77DC-D5A2-1606CDBC9BBC}"/>
              </a:ext>
            </a:extLst>
          </p:cNvPr>
          <p:cNvSpPr txBox="1"/>
          <p:nvPr/>
        </p:nvSpPr>
        <p:spPr>
          <a:xfrm>
            <a:off x="965200" y="2944888"/>
            <a:ext cx="14325600" cy="1477328"/>
          </a:xfrm>
          <a:prstGeom prst="rect">
            <a:avLst/>
          </a:prstGeom>
          <a:noFill/>
        </p:spPr>
        <p:txBody>
          <a:bodyPr wrap="square" rtlCol="0">
            <a:spAutoFit/>
          </a:bodyPr>
          <a:lstStyle/>
          <a:p>
            <a:pPr algn="just"/>
            <a:r>
              <a:rPr lang="lv-LV" sz="1800" b="1" dirty="0"/>
              <a:t>Ainārs Ozols,  RP SIA "Rīgas satiksme" padomes priekšsēdētājs: </a:t>
            </a:r>
            <a:r>
              <a:rPr lang="lv-LV" sz="1800" dirty="0"/>
              <a:t>““Rīgas satiksme" Latvijas mērogam ir ļoti liels uzņēmums, kuram jābūt iespējai darboties līdzās citiem atbilstoša mēroga uzņēmumiem, piesaistot finansējumu kapitāla tirgū. Dalība Vērtspapīru smilškastē un saņemtais ekspertu novērtējums bija vērtīga iespēja un ļauj mums secināt, ka “Rīgas satiksme” ir soļa attālumā no biržā kotēta uzņēmuma standarta sasniegšanas. Sniegtie ieteikumi parāda iespējas, kā turpināt pilnveidot uzņēmuma korporatīvās pārvaldības modeli.”</a:t>
            </a:r>
          </a:p>
        </p:txBody>
      </p:sp>
      <p:sp>
        <p:nvSpPr>
          <p:cNvPr id="7" name="TextBox 6">
            <a:extLst>
              <a:ext uri="{FF2B5EF4-FFF2-40B4-BE49-F238E27FC236}">
                <a16:creationId xmlns:a16="http://schemas.microsoft.com/office/drawing/2014/main" id="{8A16A589-8F4A-337F-617E-EB6893D11588}"/>
              </a:ext>
            </a:extLst>
          </p:cNvPr>
          <p:cNvSpPr txBox="1"/>
          <p:nvPr/>
        </p:nvSpPr>
        <p:spPr>
          <a:xfrm>
            <a:off x="1117600" y="4800600"/>
            <a:ext cx="14173200" cy="2031325"/>
          </a:xfrm>
          <a:prstGeom prst="rect">
            <a:avLst/>
          </a:prstGeom>
          <a:noFill/>
        </p:spPr>
        <p:txBody>
          <a:bodyPr wrap="square" rtlCol="0">
            <a:spAutoFit/>
          </a:bodyPr>
          <a:lstStyle/>
          <a:p>
            <a:r>
              <a:rPr lang="lv-LV" sz="1800" b="1" dirty="0"/>
              <a:t>RP SIA "Rīgas satiksme" valdes priekšsēdētāja </a:t>
            </a:r>
            <a:r>
              <a:rPr lang="lv-LV" sz="1800" b="1" dirty="0" err="1"/>
              <a:t>Džineta</a:t>
            </a:r>
            <a:r>
              <a:rPr lang="lv-LV" sz="1800" b="1" dirty="0"/>
              <a:t> </a:t>
            </a:r>
            <a:r>
              <a:rPr lang="lv-LV" sz="1800" b="1" dirty="0" err="1"/>
              <a:t>Innusa</a:t>
            </a:r>
            <a:r>
              <a:rPr lang="lv-LV" sz="1800" b="1" dirty="0"/>
              <a:t>: </a:t>
            </a:r>
            <a:r>
              <a:rPr lang="lv-LV" sz="1800" dirty="0"/>
              <a:t>""Rīgas satiksme" jau vairākus gadus ar pilnu atdevi veic uzņēmuma korporatīvās pārvaldības sistēmas reformu. Pieteikšanās FKTK Vērtspapīru smilškastē bija reizē gan izaicinoša, gan vērtīga, jo palīdzēja uzņēmumam saprast, vai esam sasnieguši biržā kotēta uzņēmuma standartu un kas vēl būtu darāms uzņēmuma pārvaldības uzlabošanai. Esam pateicīgi FKTK un ekspertu komandai par ieguldīto darbu </a:t>
            </a:r>
            <a:r>
              <a:rPr lang="lv-LV" sz="1800" dirty="0" err="1"/>
              <a:t>izvērtējuma</a:t>
            </a:r>
            <a:r>
              <a:rPr lang="lv-LV" sz="1800" dirty="0"/>
              <a:t> veikšanā un gandarīti par sasniegtajiem rezultātiem. Piekrītam, ka uzlabojumi vēl veicami finanšu risku pārvaldības, atklātības un caurskatāmības jomā."</a:t>
            </a:r>
          </a:p>
          <a:p>
            <a:endParaRPr lang="lv-LV" dirty="0"/>
          </a:p>
        </p:txBody>
      </p:sp>
    </p:spTree>
    <p:extLst>
      <p:ext uri="{BB962C8B-B14F-4D97-AF65-F5344CB8AC3E}">
        <p14:creationId xmlns:p14="http://schemas.microsoft.com/office/powerpoint/2010/main" val="638666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59DD864-2882-4EF5-96DC-0FB891FE74E0}"/>
              </a:ext>
            </a:extLst>
          </p:cNvPr>
          <p:cNvSpPr>
            <a:spLocks noGrp="1"/>
          </p:cNvSpPr>
          <p:nvPr>
            <p:ph type="body" sz="quarter" idx="10"/>
          </p:nvPr>
        </p:nvSpPr>
        <p:spPr>
          <a:xfrm>
            <a:off x="1727200" y="610683"/>
            <a:ext cx="9067800" cy="412750"/>
          </a:xfrm>
        </p:spPr>
        <p:txBody>
          <a:bodyPr/>
          <a:lstStyle/>
          <a:p>
            <a:r>
              <a:rPr lang="lt-LT" dirty="0" err="1"/>
              <a:t>Latvijas</a:t>
            </a:r>
            <a:r>
              <a:rPr lang="lt-LT" dirty="0"/>
              <a:t> </a:t>
            </a:r>
            <a:r>
              <a:rPr lang="lt-LT" dirty="0" err="1"/>
              <a:t>privāto</a:t>
            </a:r>
            <a:r>
              <a:rPr lang="lt-LT" dirty="0"/>
              <a:t> </a:t>
            </a:r>
            <a:r>
              <a:rPr lang="lt-LT" dirty="0" err="1"/>
              <a:t>kompāniju</a:t>
            </a:r>
            <a:r>
              <a:rPr lang="lt-LT" dirty="0"/>
              <a:t> </a:t>
            </a:r>
            <a:r>
              <a:rPr lang="lt-LT" dirty="0" err="1"/>
              <a:t>emitētie</a:t>
            </a:r>
            <a:r>
              <a:rPr lang="lt-LT" dirty="0"/>
              <a:t> </a:t>
            </a:r>
            <a:r>
              <a:rPr lang="lt-LT" dirty="0" err="1"/>
              <a:t>parāda</a:t>
            </a:r>
            <a:r>
              <a:rPr lang="lt-LT" dirty="0"/>
              <a:t> </a:t>
            </a:r>
            <a:r>
              <a:rPr lang="lt-LT" dirty="0" err="1"/>
              <a:t>vērtspapīri</a:t>
            </a:r>
            <a:endParaRPr lang="lt-LT" dirty="0"/>
          </a:p>
        </p:txBody>
      </p:sp>
      <p:pic>
        <p:nvPicPr>
          <p:cNvPr id="3" name="Picture 2" descr="Logo, company name&#10;&#10;Description automatically generated">
            <a:extLst>
              <a:ext uri="{FF2B5EF4-FFF2-40B4-BE49-F238E27FC236}">
                <a16:creationId xmlns:a16="http://schemas.microsoft.com/office/drawing/2014/main" id="{0157FD85-7D39-139D-D1C9-87F1FCB1DD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4600" y="2137283"/>
            <a:ext cx="3302000" cy="1459484"/>
          </a:xfrm>
          <a:prstGeom prst="rect">
            <a:avLst/>
          </a:prstGeom>
        </p:spPr>
      </p:pic>
      <p:pic>
        <p:nvPicPr>
          <p:cNvPr id="1026" name="Picture 2" descr="Contacts - CrossChem">
            <a:extLst>
              <a:ext uri="{FF2B5EF4-FFF2-40B4-BE49-F238E27FC236}">
                <a16:creationId xmlns:a16="http://schemas.microsoft.com/office/drawing/2014/main" id="{2E59A285-CB33-E586-C4CF-324579932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3248" y="2462212"/>
            <a:ext cx="5619750" cy="8096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lfinGroup | Innovative custom finance solutions">
            <a:extLst>
              <a:ext uri="{FF2B5EF4-FFF2-40B4-BE49-F238E27FC236}">
                <a16:creationId xmlns:a16="http://schemas.microsoft.com/office/drawing/2014/main" id="{7B603481-3303-5933-2791-9E794A0CAF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1200" y="5105400"/>
            <a:ext cx="3886200" cy="27710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ntos investīciju platforma | Savstarpējie aizdevumi, investīcijas">
            <a:extLst>
              <a:ext uri="{FF2B5EF4-FFF2-40B4-BE49-F238E27FC236}">
                <a16:creationId xmlns:a16="http://schemas.microsoft.com/office/drawing/2014/main" id="{619E6677-1CBA-3F8F-85ED-31A79372DC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8035" y="5105400"/>
            <a:ext cx="4419600" cy="2209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6">
            <a:extLst>
              <a:ext uri="{FF2B5EF4-FFF2-40B4-BE49-F238E27FC236}">
                <a16:creationId xmlns:a16="http://schemas.microsoft.com/office/drawing/2014/main" id="{0847A51D-85AB-15E5-C1BF-56615D93996A}"/>
              </a:ext>
            </a:extLst>
          </p:cNvPr>
          <p:cNvGraphicFramePr>
            <a:graphicFrameLocks noGrp="1"/>
          </p:cNvGraphicFramePr>
          <p:nvPr>
            <p:extLst>
              <p:ext uri="{D42A27DB-BD31-4B8C-83A1-F6EECF244321}">
                <p14:modId xmlns:p14="http://schemas.microsoft.com/office/powerpoint/2010/main" val="4197438063"/>
              </p:ext>
            </p:extLst>
          </p:nvPr>
        </p:nvGraphicFramePr>
        <p:xfrm>
          <a:off x="2792548" y="1748263"/>
          <a:ext cx="11201400" cy="6137970"/>
        </p:xfrm>
        <a:graphic>
          <a:graphicData uri="http://schemas.openxmlformats.org/drawingml/2006/table">
            <a:tbl>
              <a:tblPr firstRow="1" bandRow="1">
                <a:tableStyleId>{5C22544A-7EE6-4342-B048-85BDC9FD1C3A}</a:tableStyleId>
              </a:tblPr>
              <a:tblGrid>
                <a:gridCol w="5600700">
                  <a:extLst>
                    <a:ext uri="{9D8B030D-6E8A-4147-A177-3AD203B41FA5}">
                      <a16:colId xmlns:a16="http://schemas.microsoft.com/office/drawing/2014/main" val="55390604"/>
                    </a:ext>
                  </a:extLst>
                </a:gridCol>
                <a:gridCol w="5600700">
                  <a:extLst>
                    <a:ext uri="{9D8B030D-6E8A-4147-A177-3AD203B41FA5}">
                      <a16:colId xmlns:a16="http://schemas.microsoft.com/office/drawing/2014/main" val="965491460"/>
                    </a:ext>
                  </a:extLst>
                </a:gridCol>
              </a:tblGrid>
              <a:tr h="3068985">
                <a:tc>
                  <a:txBody>
                    <a:bodyPr/>
                    <a:lstStyle/>
                    <a:p>
                      <a:endParaRPr lang="lv-LV"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lv-LV"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1397067"/>
                  </a:ext>
                </a:extLst>
              </a:tr>
              <a:tr h="3068985">
                <a:tc>
                  <a:txBody>
                    <a:bodyPr/>
                    <a:lstStyle/>
                    <a:p>
                      <a:endParaRPr lang="lv-LV"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lv-LV"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4108274"/>
                  </a:ext>
                </a:extLst>
              </a:tr>
            </a:tbl>
          </a:graphicData>
        </a:graphic>
      </p:graphicFrame>
    </p:spTree>
    <p:extLst>
      <p:ext uri="{BB962C8B-B14F-4D97-AF65-F5344CB8AC3E}">
        <p14:creationId xmlns:p14="http://schemas.microsoft.com/office/powerpoint/2010/main" val="1925226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56B8A83-76DC-4F63-8A3F-F7377C0857A5}"/>
              </a:ext>
            </a:extLst>
          </p:cNvPr>
          <p:cNvSpPr>
            <a:spLocks noGrp="1"/>
          </p:cNvSpPr>
          <p:nvPr>
            <p:ph type="body" sz="quarter" idx="10"/>
          </p:nvPr>
        </p:nvSpPr>
        <p:spPr>
          <a:xfrm>
            <a:off x="1727200" y="610683"/>
            <a:ext cx="11734800" cy="412750"/>
          </a:xfrm>
        </p:spPr>
        <p:txBody>
          <a:bodyPr/>
          <a:lstStyle/>
          <a:p>
            <a:r>
              <a:rPr lang="lt-LT" dirty="0" err="1"/>
              <a:t>Latvijas</a:t>
            </a:r>
            <a:r>
              <a:rPr lang="lt-LT" dirty="0"/>
              <a:t> </a:t>
            </a:r>
            <a:r>
              <a:rPr lang="lt-LT" dirty="0" err="1"/>
              <a:t>uzņēmumi</a:t>
            </a:r>
            <a:r>
              <a:rPr lang="lt-LT" dirty="0"/>
              <a:t> – biržas </a:t>
            </a:r>
            <a:r>
              <a:rPr lang="lt-LT" dirty="0" err="1"/>
              <a:t>jaunpienācēji</a:t>
            </a:r>
            <a:r>
              <a:rPr lang="lt-LT" dirty="0"/>
              <a:t> </a:t>
            </a:r>
          </a:p>
        </p:txBody>
      </p:sp>
      <p:sp>
        <p:nvSpPr>
          <p:cNvPr id="14" name="Text Placeholder 13">
            <a:extLst>
              <a:ext uri="{FF2B5EF4-FFF2-40B4-BE49-F238E27FC236}">
                <a16:creationId xmlns:a16="http://schemas.microsoft.com/office/drawing/2014/main" id="{ECF88158-047D-477D-ACF2-35786674DDAC}"/>
              </a:ext>
            </a:extLst>
          </p:cNvPr>
          <p:cNvSpPr>
            <a:spLocks noGrp="1"/>
          </p:cNvSpPr>
          <p:nvPr>
            <p:ph type="body" sz="quarter" idx="20"/>
          </p:nvPr>
        </p:nvSpPr>
        <p:spPr/>
        <p:txBody>
          <a:bodyPr/>
          <a:lstStyle/>
          <a:p>
            <a:r>
              <a:rPr lang="lt-LT" dirty="0" err="1"/>
              <a:t>Avots</a:t>
            </a:r>
            <a:r>
              <a:rPr lang="lt-LT" dirty="0"/>
              <a:t>: </a:t>
            </a:r>
            <a:r>
              <a:rPr lang="lt-LT" dirty="0" err="1"/>
              <a:t>Rīgas</a:t>
            </a:r>
            <a:r>
              <a:rPr lang="lt-LT" dirty="0"/>
              <a:t> Fondu birža</a:t>
            </a:r>
          </a:p>
        </p:txBody>
      </p:sp>
      <p:pic>
        <p:nvPicPr>
          <p:cNvPr id="5" name="Picture 4">
            <a:extLst>
              <a:ext uri="{FF2B5EF4-FFF2-40B4-BE49-F238E27FC236}">
                <a16:creationId xmlns:a16="http://schemas.microsoft.com/office/drawing/2014/main" id="{C537B882-0D65-E79A-9893-759334B21F6E}"/>
              </a:ext>
            </a:extLst>
          </p:cNvPr>
          <p:cNvPicPr>
            <a:picLocks noChangeAspect="1"/>
          </p:cNvPicPr>
          <p:nvPr/>
        </p:nvPicPr>
        <p:blipFill>
          <a:blip r:embed="rId2"/>
          <a:stretch>
            <a:fillRect/>
          </a:stretch>
        </p:blipFill>
        <p:spPr>
          <a:xfrm>
            <a:off x="810178" y="1465883"/>
            <a:ext cx="5108022" cy="3339033"/>
          </a:xfrm>
          <a:prstGeom prst="rect">
            <a:avLst/>
          </a:prstGeom>
        </p:spPr>
      </p:pic>
      <p:pic>
        <p:nvPicPr>
          <p:cNvPr id="7" name="Picture 6">
            <a:extLst>
              <a:ext uri="{FF2B5EF4-FFF2-40B4-BE49-F238E27FC236}">
                <a16:creationId xmlns:a16="http://schemas.microsoft.com/office/drawing/2014/main" id="{B5AF0248-DFD7-6561-F147-E0DD04A36E35}"/>
              </a:ext>
            </a:extLst>
          </p:cNvPr>
          <p:cNvPicPr>
            <a:picLocks noChangeAspect="1"/>
          </p:cNvPicPr>
          <p:nvPr/>
        </p:nvPicPr>
        <p:blipFill>
          <a:blip r:embed="rId3"/>
          <a:stretch>
            <a:fillRect/>
          </a:stretch>
        </p:blipFill>
        <p:spPr>
          <a:xfrm>
            <a:off x="4737100" y="4231822"/>
            <a:ext cx="5715000" cy="3758459"/>
          </a:xfrm>
          <a:prstGeom prst="rect">
            <a:avLst/>
          </a:prstGeom>
        </p:spPr>
      </p:pic>
      <p:pic>
        <p:nvPicPr>
          <p:cNvPr id="8" name="Picture 7">
            <a:extLst>
              <a:ext uri="{FF2B5EF4-FFF2-40B4-BE49-F238E27FC236}">
                <a16:creationId xmlns:a16="http://schemas.microsoft.com/office/drawing/2014/main" id="{A212EA14-86BC-91DB-0A8E-FE5F18F17E28}"/>
              </a:ext>
            </a:extLst>
          </p:cNvPr>
          <p:cNvPicPr>
            <a:picLocks noChangeAspect="1"/>
          </p:cNvPicPr>
          <p:nvPr/>
        </p:nvPicPr>
        <p:blipFill>
          <a:blip r:embed="rId4"/>
          <a:stretch>
            <a:fillRect/>
          </a:stretch>
        </p:blipFill>
        <p:spPr>
          <a:xfrm>
            <a:off x="10109200" y="1465884"/>
            <a:ext cx="5486400" cy="3424878"/>
          </a:xfrm>
          <a:prstGeom prst="rect">
            <a:avLst/>
          </a:prstGeom>
        </p:spPr>
      </p:pic>
    </p:spTree>
    <p:extLst>
      <p:ext uri="{BB962C8B-B14F-4D97-AF65-F5344CB8AC3E}">
        <p14:creationId xmlns:p14="http://schemas.microsoft.com/office/powerpoint/2010/main" val="365527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56B8A83-76DC-4F63-8A3F-F7377C0857A5}"/>
              </a:ext>
            </a:extLst>
          </p:cNvPr>
          <p:cNvSpPr>
            <a:spLocks noGrp="1"/>
          </p:cNvSpPr>
          <p:nvPr>
            <p:ph type="body" sz="quarter" idx="10"/>
          </p:nvPr>
        </p:nvSpPr>
        <p:spPr>
          <a:xfrm>
            <a:off x="1727200" y="610683"/>
            <a:ext cx="11734800" cy="412750"/>
          </a:xfrm>
        </p:spPr>
        <p:txBody>
          <a:bodyPr/>
          <a:lstStyle/>
          <a:p>
            <a:r>
              <a:rPr lang="lt-LT" dirty="0"/>
              <a:t>Pašvaldību obligāciju piemēri</a:t>
            </a:r>
          </a:p>
        </p:txBody>
      </p:sp>
      <p:pic>
        <p:nvPicPr>
          <p:cNvPr id="1026" name="Picture 5">
            <a:extLst>
              <a:ext uri="{FF2B5EF4-FFF2-40B4-BE49-F238E27FC236}">
                <a16:creationId xmlns:a16="http://schemas.microsoft.com/office/drawing/2014/main" id="{896056F3-29EC-1EA9-100F-9CA7326802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681" y="1160404"/>
            <a:ext cx="8294130" cy="3731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a:extLst>
              <a:ext uri="{FF2B5EF4-FFF2-40B4-BE49-F238E27FC236}">
                <a16:creationId xmlns:a16="http://schemas.microsoft.com/office/drawing/2014/main" id="{969B3F09-3F2A-860E-21B9-4E48FE48CE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67" y="4892227"/>
            <a:ext cx="8294130" cy="398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A0A66334-A0D4-A0F3-6047-59844D2CB0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5200" y="1160404"/>
            <a:ext cx="7706109" cy="3731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
            <a:extLst>
              <a:ext uri="{FF2B5EF4-FFF2-40B4-BE49-F238E27FC236}">
                <a16:creationId xmlns:a16="http://schemas.microsoft.com/office/drawing/2014/main" id="{CC542EAE-47B4-49EB-07EC-4AEBE25232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0897" y="4892227"/>
            <a:ext cx="7635103" cy="395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5212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56B8A83-76DC-4F63-8A3F-F7377C0857A5}"/>
              </a:ext>
            </a:extLst>
          </p:cNvPr>
          <p:cNvSpPr>
            <a:spLocks noGrp="1"/>
          </p:cNvSpPr>
          <p:nvPr>
            <p:ph type="body" sz="quarter" idx="10"/>
          </p:nvPr>
        </p:nvSpPr>
        <p:spPr>
          <a:xfrm>
            <a:off x="1727200" y="610683"/>
            <a:ext cx="11734800" cy="412750"/>
          </a:xfrm>
        </p:spPr>
        <p:txBody>
          <a:bodyPr/>
          <a:lstStyle/>
          <a:p>
            <a:r>
              <a:rPr lang="lt-LT" dirty="0"/>
              <a:t>Privatpersonu „dzīves cikls“</a:t>
            </a:r>
          </a:p>
        </p:txBody>
      </p:sp>
      <p:pic>
        <p:nvPicPr>
          <p:cNvPr id="3" name="Picture 2">
            <a:extLst>
              <a:ext uri="{FF2B5EF4-FFF2-40B4-BE49-F238E27FC236}">
                <a16:creationId xmlns:a16="http://schemas.microsoft.com/office/drawing/2014/main" id="{EB77A6DB-2683-336C-FD94-6141099D5838}"/>
              </a:ext>
            </a:extLst>
          </p:cNvPr>
          <p:cNvPicPr>
            <a:picLocks noChangeAspect="1"/>
          </p:cNvPicPr>
          <p:nvPr/>
        </p:nvPicPr>
        <p:blipFill>
          <a:blip r:embed="rId2"/>
          <a:stretch>
            <a:fillRect/>
          </a:stretch>
        </p:blipFill>
        <p:spPr>
          <a:xfrm>
            <a:off x="2794000" y="1152841"/>
            <a:ext cx="9144000" cy="6709464"/>
          </a:xfrm>
          <a:prstGeom prst="rect">
            <a:avLst/>
          </a:prstGeom>
        </p:spPr>
      </p:pic>
    </p:spTree>
    <p:extLst>
      <p:ext uri="{BB962C8B-B14F-4D97-AF65-F5344CB8AC3E}">
        <p14:creationId xmlns:p14="http://schemas.microsoft.com/office/powerpoint/2010/main" val="1486910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7C406D-8A41-4E57-8872-44E38A06494F}"/>
              </a:ext>
            </a:extLst>
          </p:cNvPr>
          <p:cNvSpPr>
            <a:spLocks noGrp="1"/>
          </p:cNvSpPr>
          <p:nvPr>
            <p:ph type="body" sz="quarter" idx="10"/>
          </p:nvPr>
        </p:nvSpPr>
        <p:spPr>
          <a:xfrm>
            <a:off x="1727200" y="610683"/>
            <a:ext cx="8534400" cy="412750"/>
          </a:xfrm>
        </p:spPr>
        <p:txBody>
          <a:bodyPr/>
          <a:lstStyle/>
          <a:p>
            <a:pPr algn="ctr"/>
            <a:r>
              <a:rPr lang="lv-LV" dirty="0"/>
              <a:t>Eiropas Savienības valstu IKP pieaugums 2021. gadā</a:t>
            </a:r>
            <a:endParaRPr lang="en-US" dirty="0"/>
          </a:p>
        </p:txBody>
      </p:sp>
      <p:sp>
        <p:nvSpPr>
          <p:cNvPr id="3" name="Text Placeholder 2">
            <a:extLst>
              <a:ext uri="{FF2B5EF4-FFF2-40B4-BE49-F238E27FC236}">
                <a16:creationId xmlns:a16="http://schemas.microsoft.com/office/drawing/2014/main" id="{8E1D02AA-1349-43BA-885D-3FFF5DAA722C}"/>
              </a:ext>
            </a:extLst>
          </p:cNvPr>
          <p:cNvSpPr>
            <a:spLocks noGrp="1"/>
          </p:cNvSpPr>
          <p:nvPr>
            <p:ph type="body" sz="quarter" idx="20"/>
          </p:nvPr>
        </p:nvSpPr>
        <p:spPr/>
        <p:txBody>
          <a:bodyPr/>
          <a:lstStyle/>
          <a:p>
            <a:r>
              <a:rPr lang="lt-LT" dirty="0" err="1"/>
              <a:t>Avots</a:t>
            </a:r>
            <a:r>
              <a:rPr lang="lt-LT" dirty="0"/>
              <a:t>: </a:t>
            </a:r>
            <a:r>
              <a:rPr lang="lt-LT" dirty="0" err="1"/>
              <a:t>Eirostat</a:t>
            </a:r>
            <a:endParaRPr lang="lt-LT" dirty="0"/>
          </a:p>
        </p:txBody>
      </p:sp>
      <p:pic>
        <p:nvPicPr>
          <p:cNvPr id="6" name="Picture 5">
            <a:extLst>
              <a:ext uri="{FF2B5EF4-FFF2-40B4-BE49-F238E27FC236}">
                <a16:creationId xmlns:a16="http://schemas.microsoft.com/office/drawing/2014/main" id="{85BD4E71-FA40-2872-D790-13F16D014A45}"/>
              </a:ext>
            </a:extLst>
          </p:cNvPr>
          <p:cNvPicPr>
            <a:picLocks noChangeAspect="1"/>
          </p:cNvPicPr>
          <p:nvPr/>
        </p:nvPicPr>
        <p:blipFill>
          <a:blip r:embed="rId2"/>
          <a:stretch>
            <a:fillRect/>
          </a:stretch>
        </p:blipFill>
        <p:spPr>
          <a:xfrm>
            <a:off x="2464600" y="1724025"/>
            <a:ext cx="11410950" cy="5695950"/>
          </a:xfrm>
          <a:prstGeom prst="rect">
            <a:avLst/>
          </a:prstGeom>
        </p:spPr>
      </p:pic>
    </p:spTree>
    <p:extLst>
      <p:ext uri="{BB962C8B-B14F-4D97-AF65-F5344CB8AC3E}">
        <p14:creationId xmlns:p14="http://schemas.microsoft.com/office/powerpoint/2010/main" val="2000542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56B8A83-76DC-4F63-8A3F-F7377C0857A5}"/>
              </a:ext>
            </a:extLst>
          </p:cNvPr>
          <p:cNvSpPr>
            <a:spLocks noGrp="1"/>
          </p:cNvSpPr>
          <p:nvPr>
            <p:ph type="body" sz="quarter" idx="10"/>
          </p:nvPr>
        </p:nvSpPr>
        <p:spPr>
          <a:xfrm>
            <a:off x="1727200" y="610683"/>
            <a:ext cx="11734800" cy="412750"/>
          </a:xfrm>
        </p:spPr>
        <p:txBody>
          <a:bodyPr/>
          <a:lstStyle/>
          <a:p>
            <a:r>
              <a:rPr lang="lv-LV" sz="2400" b="0" dirty="0">
                <a:latin typeface="SEB SansSerif Light" panose="00000200000000000000" pitchFamily="2" charset="-70"/>
              </a:rPr>
              <a:t>R</a:t>
            </a:r>
            <a:r>
              <a:rPr lang="en-US" sz="2400" b="0" dirty="0" err="1">
                <a:latin typeface="SEB SansSerif Light" panose="00000200000000000000" pitchFamily="2" charset="-70"/>
              </a:rPr>
              <a:t>egulārās</a:t>
            </a:r>
            <a:r>
              <a:rPr lang="en-US" sz="2400" b="0" dirty="0">
                <a:latin typeface="SEB SansSerif Light" panose="00000200000000000000" pitchFamily="2" charset="-70"/>
              </a:rPr>
              <a:t> </a:t>
            </a:r>
            <a:r>
              <a:rPr lang="en-US" sz="2400" b="0" dirty="0" err="1">
                <a:latin typeface="SEB SansSerif Light" panose="00000200000000000000" pitchFamily="2" charset="-70"/>
              </a:rPr>
              <a:t>investīcijas</a:t>
            </a:r>
            <a:endParaRPr lang="lt-LT" dirty="0"/>
          </a:p>
        </p:txBody>
      </p:sp>
      <p:pic>
        <p:nvPicPr>
          <p:cNvPr id="5" name="Picture 4">
            <a:extLst>
              <a:ext uri="{FF2B5EF4-FFF2-40B4-BE49-F238E27FC236}">
                <a16:creationId xmlns:a16="http://schemas.microsoft.com/office/drawing/2014/main" id="{9511C3C4-6C9A-0B59-FFAD-C8469730EA32}"/>
              </a:ext>
            </a:extLst>
          </p:cNvPr>
          <p:cNvPicPr>
            <a:picLocks noChangeAspect="1"/>
          </p:cNvPicPr>
          <p:nvPr/>
        </p:nvPicPr>
        <p:blipFill>
          <a:blip r:embed="rId2"/>
          <a:stretch>
            <a:fillRect/>
          </a:stretch>
        </p:blipFill>
        <p:spPr>
          <a:xfrm>
            <a:off x="1879600" y="1676400"/>
            <a:ext cx="12889006" cy="5410200"/>
          </a:xfrm>
          <a:prstGeom prst="rect">
            <a:avLst/>
          </a:prstGeom>
        </p:spPr>
      </p:pic>
    </p:spTree>
    <p:extLst>
      <p:ext uri="{BB962C8B-B14F-4D97-AF65-F5344CB8AC3E}">
        <p14:creationId xmlns:p14="http://schemas.microsoft.com/office/powerpoint/2010/main" val="1709908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56B8A83-76DC-4F63-8A3F-F7377C0857A5}"/>
              </a:ext>
            </a:extLst>
          </p:cNvPr>
          <p:cNvSpPr>
            <a:spLocks noGrp="1"/>
          </p:cNvSpPr>
          <p:nvPr>
            <p:ph type="body" sz="quarter" idx="10"/>
          </p:nvPr>
        </p:nvSpPr>
        <p:spPr>
          <a:xfrm>
            <a:off x="1727200" y="610683"/>
            <a:ext cx="11734800" cy="412750"/>
          </a:xfrm>
        </p:spPr>
        <p:txBody>
          <a:bodyPr/>
          <a:lstStyle/>
          <a:p>
            <a:r>
              <a:rPr lang="lt-LT" dirty="0"/>
              <a:t>Kur ieguldīt?</a:t>
            </a:r>
          </a:p>
        </p:txBody>
      </p:sp>
      <p:pic>
        <p:nvPicPr>
          <p:cNvPr id="4" name="Picture 3">
            <a:extLst>
              <a:ext uri="{FF2B5EF4-FFF2-40B4-BE49-F238E27FC236}">
                <a16:creationId xmlns:a16="http://schemas.microsoft.com/office/drawing/2014/main" id="{50B3F530-01F9-EED0-B0FE-154AFD0B8E42}"/>
              </a:ext>
            </a:extLst>
          </p:cNvPr>
          <p:cNvPicPr>
            <a:picLocks noChangeAspect="1"/>
          </p:cNvPicPr>
          <p:nvPr/>
        </p:nvPicPr>
        <p:blipFill>
          <a:blip r:embed="rId2"/>
          <a:stretch>
            <a:fillRect/>
          </a:stretch>
        </p:blipFill>
        <p:spPr>
          <a:xfrm>
            <a:off x="2251075" y="1157287"/>
            <a:ext cx="11753850" cy="6829425"/>
          </a:xfrm>
          <a:prstGeom prst="rect">
            <a:avLst/>
          </a:prstGeom>
        </p:spPr>
      </p:pic>
    </p:spTree>
    <p:extLst>
      <p:ext uri="{BB962C8B-B14F-4D97-AF65-F5344CB8AC3E}">
        <p14:creationId xmlns:p14="http://schemas.microsoft.com/office/powerpoint/2010/main" val="2905397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95FC0643-1E9D-43A2-A375-6B61F04688C7}"/>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a:xfrm rot="16200000">
            <a:off x="4640149" y="-2422639"/>
            <a:ext cx="6973887" cy="15114816"/>
          </a:xfrm>
        </p:spPr>
      </p:pic>
      <p:sp>
        <p:nvSpPr>
          <p:cNvPr id="3" name="Text Placeholder 2">
            <a:extLst>
              <a:ext uri="{FF2B5EF4-FFF2-40B4-BE49-F238E27FC236}">
                <a16:creationId xmlns:a16="http://schemas.microsoft.com/office/drawing/2014/main" id="{EA1BCC83-3995-452D-A535-5651998F0276}"/>
              </a:ext>
            </a:extLst>
          </p:cNvPr>
          <p:cNvSpPr>
            <a:spLocks noGrp="1"/>
          </p:cNvSpPr>
          <p:nvPr>
            <p:ph type="body" sz="quarter" idx="11"/>
          </p:nvPr>
        </p:nvSpPr>
        <p:spPr>
          <a:xfrm>
            <a:off x="9133118" y="1647825"/>
            <a:ext cx="6553197" cy="1575524"/>
          </a:xfrm>
          <a:solidFill>
            <a:schemeClr val="tx1"/>
          </a:solidFill>
        </p:spPr>
        <p:txBody>
          <a:bodyPr/>
          <a:lstStyle/>
          <a:p>
            <a:r>
              <a:rPr lang="lt-LT" dirty="0" err="1">
                <a:solidFill>
                  <a:schemeClr val="bg1"/>
                </a:solidFill>
              </a:rPr>
              <a:t>Paldies</a:t>
            </a:r>
            <a:r>
              <a:rPr lang="lt-LT" dirty="0">
                <a:solidFill>
                  <a:schemeClr val="bg1"/>
                </a:solidFill>
              </a:rPr>
              <a:t>!</a:t>
            </a:r>
          </a:p>
        </p:txBody>
      </p:sp>
    </p:spTree>
    <p:extLst>
      <p:ext uri="{BB962C8B-B14F-4D97-AF65-F5344CB8AC3E}">
        <p14:creationId xmlns:p14="http://schemas.microsoft.com/office/powerpoint/2010/main" val="2880252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82D4300-AC91-40A8-95C4-4BC833B9CE46}"/>
              </a:ext>
            </a:extLst>
          </p:cNvPr>
          <p:cNvSpPr>
            <a:spLocks noGrp="1"/>
          </p:cNvSpPr>
          <p:nvPr>
            <p:ph type="body" sz="quarter" idx="10"/>
          </p:nvPr>
        </p:nvSpPr>
        <p:spPr/>
        <p:txBody>
          <a:bodyPr/>
          <a:lstStyle/>
          <a:p>
            <a:r>
              <a:rPr lang="lt-LT" dirty="0"/>
              <a:t>IKP </a:t>
            </a:r>
            <a:r>
              <a:rPr lang="lt-LT" dirty="0" err="1"/>
              <a:t>rādītāji</a:t>
            </a:r>
            <a:r>
              <a:rPr lang="lt-LT" dirty="0"/>
              <a:t> 2022.gada 3.ceturksnī</a:t>
            </a:r>
          </a:p>
          <a:p>
            <a:endParaRPr lang="lt-LT" dirty="0"/>
          </a:p>
        </p:txBody>
      </p:sp>
      <p:sp>
        <p:nvSpPr>
          <p:cNvPr id="5" name="Text Placeholder 4">
            <a:extLst>
              <a:ext uri="{FF2B5EF4-FFF2-40B4-BE49-F238E27FC236}">
                <a16:creationId xmlns:a16="http://schemas.microsoft.com/office/drawing/2014/main" id="{448CE00A-2EF2-439C-844D-49F26F390D15}"/>
              </a:ext>
            </a:extLst>
          </p:cNvPr>
          <p:cNvSpPr>
            <a:spLocks noGrp="1"/>
          </p:cNvSpPr>
          <p:nvPr>
            <p:ph type="body" sz="quarter" idx="20"/>
          </p:nvPr>
        </p:nvSpPr>
        <p:spPr/>
        <p:txBody>
          <a:bodyPr/>
          <a:lstStyle/>
          <a:p>
            <a:r>
              <a:rPr lang="lt-LT" dirty="0" err="1"/>
              <a:t>Avots</a:t>
            </a:r>
            <a:r>
              <a:rPr lang="lt-LT" dirty="0"/>
              <a:t>: </a:t>
            </a:r>
            <a:r>
              <a:rPr lang="lt-LT" dirty="0" err="1"/>
              <a:t>Eurostat</a:t>
            </a:r>
            <a:endParaRPr lang="lt-LT" dirty="0"/>
          </a:p>
        </p:txBody>
      </p:sp>
      <p:sp>
        <p:nvSpPr>
          <p:cNvPr id="7" name="Text Placeholder 6">
            <a:extLst>
              <a:ext uri="{FF2B5EF4-FFF2-40B4-BE49-F238E27FC236}">
                <a16:creationId xmlns:a16="http://schemas.microsoft.com/office/drawing/2014/main" id="{FB271BD3-A644-4F21-AE9A-63182BFBD4DB}"/>
              </a:ext>
            </a:extLst>
          </p:cNvPr>
          <p:cNvSpPr>
            <a:spLocks noGrp="1"/>
          </p:cNvSpPr>
          <p:nvPr>
            <p:ph type="body" sz="quarter" idx="22"/>
          </p:nvPr>
        </p:nvSpPr>
        <p:spPr/>
        <p:txBody>
          <a:bodyPr/>
          <a:lstStyle/>
          <a:p>
            <a:r>
              <a:rPr lang="lv-LV" dirty="0"/>
              <a:t>2022. gada 3.ceturksnī Latvijā bija 2. lielākais IKP kritums ES</a:t>
            </a:r>
            <a:endParaRPr lang="lt-LT" dirty="0"/>
          </a:p>
          <a:p>
            <a:endParaRPr lang="lt-LT" dirty="0"/>
          </a:p>
        </p:txBody>
      </p:sp>
      <p:pic>
        <p:nvPicPr>
          <p:cNvPr id="8" name="Picture 7">
            <a:extLst>
              <a:ext uri="{FF2B5EF4-FFF2-40B4-BE49-F238E27FC236}">
                <a16:creationId xmlns:a16="http://schemas.microsoft.com/office/drawing/2014/main" id="{581CDCFE-9342-E930-016D-A96F721B749D}"/>
              </a:ext>
            </a:extLst>
          </p:cNvPr>
          <p:cNvPicPr>
            <a:picLocks noChangeAspect="1"/>
          </p:cNvPicPr>
          <p:nvPr/>
        </p:nvPicPr>
        <p:blipFill>
          <a:blip r:embed="rId2"/>
          <a:stretch>
            <a:fillRect/>
          </a:stretch>
        </p:blipFill>
        <p:spPr>
          <a:xfrm>
            <a:off x="2946317" y="2438400"/>
            <a:ext cx="10363365" cy="3881727"/>
          </a:xfrm>
          <a:prstGeom prst="rect">
            <a:avLst/>
          </a:prstGeom>
        </p:spPr>
      </p:pic>
    </p:spTree>
    <p:extLst>
      <p:ext uri="{BB962C8B-B14F-4D97-AF65-F5344CB8AC3E}">
        <p14:creationId xmlns:p14="http://schemas.microsoft.com/office/powerpoint/2010/main" val="387434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56B8A83-76DC-4F63-8A3F-F7377C0857A5}"/>
              </a:ext>
            </a:extLst>
          </p:cNvPr>
          <p:cNvSpPr>
            <a:spLocks noGrp="1"/>
          </p:cNvSpPr>
          <p:nvPr>
            <p:ph type="body" sz="quarter" idx="10"/>
          </p:nvPr>
        </p:nvSpPr>
        <p:spPr/>
        <p:txBody>
          <a:bodyPr/>
          <a:lstStyle/>
          <a:p>
            <a:r>
              <a:rPr lang="lv-LV" sz="2400" dirty="0">
                <a:effectLst/>
                <a:ea typeface="Times New Roman" panose="02020603050405020304" pitchFamily="18" charset="0"/>
              </a:rPr>
              <a:t>IKP sadalījums pa reģioniem</a:t>
            </a:r>
            <a:br>
              <a:rPr lang="en-US" sz="2400" dirty="0">
                <a:effectLst/>
                <a:ea typeface="Calibri" panose="020F0502020204030204" pitchFamily="34" charset="0"/>
              </a:rPr>
            </a:br>
            <a:endParaRPr lang="lt-LT" dirty="0"/>
          </a:p>
        </p:txBody>
      </p:sp>
      <p:sp>
        <p:nvSpPr>
          <p:cNvPr id="14" name="Text Placeholder 13">
            <a:extLst>
              <a:ext uri="{FF2B5EF4-FFF2-40B4-BE49-F238E27FC236}">
                <a16:creationId xmlns:a16="http://schemas.microsoft.com/office/drawing/2014/main" id="{ECF88158-047D-477D-ACF2-35786674DDAC}"/>
              </a:ext>
            </a:extLst>
          </p:cNvPr>
          <p:cNvSpPr>
            <a:spLocks noGrp="1"/>
          </p:cNvSpPr>
          <p:nvPr>
            <p:ph type="body" sz="quarter" idx="20"/>
          </p:nvPr>
        </p:nvSpPr>
        <p:spPr/>
        <p:txBody>
          <a:bodyPr/>
          <a:lstStyle/>
          <a:p>
            <a:r>
              <a:rPr lang="lt-LT" dirty="0" err="1"/>
              <a:t>Avots</a:t>
            </a:r>
            <a:r>
              <a:rPr lang="lt-LT" dirty="0"/>
              <a:t>: </a:t>
            </a:r>
            <a:r>
              <a:rPr lang="lt-LT" dirty="0" err="1"/>
              <a:t>Centrālā</a:t>
            </a:r>
            <a:r>
              <a:rPr lang="lt-LT" dirty="0"/>
              <a:t> statistikas </a:t>
            </a:r>
            <a:r>
              <a:rPr lang="lt-LT" dirty="0" err="1"/>
              <a:t>pārvalde</a:t>
            </a:r>
            <a:endParaRPr lang="lt-LT" dirty="0"/>
          </a:p>
          <a:p>
            <a:endParaRPr lang="lt-LT" dirty="0"/>
          </a:p>
        </p:txBody>
      </p:sp>
      <p:pic>
        <p:nvPicPr>
          <p:cNvPr id="5" name="Picture 4">
            <a:extLst>
              <a:ext uri="{FF2B5EF4-FFF2-40B4-BE49-F238E27FC236}">
                <a16:creationId xmlns:a16="http://schemas.microsoft.com/office/drawing/2014/main" id="{F4A2E167-357D-9F2F-32E5-22B56B53B774}"/>
              </a:ext>
            </a:extLst>
          </p:cNvPr>
          <p:cNvPicPr>
            <a:picLocks noChangeAspect="1"/>
          </p:cNvPicPr>
          <p:nvPr/>
        </p:nvPicPr>
        <p:blipFill>
          <a:blip r:embed="rId2"/>
          <a:stretch>
            <a:fillRect/>
          </a:stretch>
        </p:blipFill>
        <p:spPr>
          <a:xfrm>
            <a:off x="1146229" y="1238705"/>
            <a:ext cx="13461626" cy="6575151"/>
          </a:xfrm>
          <a:prstGeom prst="rect">
            <a:avLst/>
          </a:prstGeom>
        </p:spPr>
      </p:pic>
    </p:spTree>
    <p:extLst>
      <p:ext uri="{BB962C8B-B14F-4D97-AF65-F5344CB8AC3E}">
        <p14:creationId xmlns:p14="http://schemas.microsoft.com/office/powerpoint/2010/main" val="18620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4E5E6F3-A328-4214-8CA6-05EBD3141B42}"/>
              </a:ext>
            </a:extLst>
          </p:cNvPr>
          <p:cNvSpPr>
            <a:spLocks noGrp="1"/>
          </p:cNvSpPr>
          <p:nvPr>
            <p:ph type="body" sz="quarter" idx="20"/>
          </p:nvPr>
        </p:nvSpPr>
        <p:spPr/>
        <p:txBody>
          <a:bodyPr>
            <a:normAutofit/>
          </a:bodyPr>
          <a:lstStyle/>
          <a:p>
            <a:endParaRPr lang="lt-LT" dirty="0"/>
          </a:p>
          <a:p>
            <a:r>
              <a:rPr lang="lt-LT" dirty="0" err="1"/>
              <a:t>Avots</a:t>
            </a:r>
            <a:r>
              <a:rPr lang="lt-LT" dirty="0"/>
              <a:t>: </a:t>
            </a:r>
            <a:r>
              <a:rPr lang="lt-LT" dirty="0" err="1"/>
              <a:t>Centrālā</a:t>
            </a:r>
            <a:r>
              <a:rPr lang="lt-LT" dirty="0"/>
              <a:t> statistikas </a:t>
            </a:r>
            <a:r>
              <a:rPr lang="lt-LT" dirty="0" err="1"/>
              <a:t>pārvalde</a:t>
            </a:r>
            <a:endParaRPr lang="lt-LT" dirty="0"/>
          </a:p>
          <a:p>
            <a:endParaRPr lang="lt-LT" dirty="0"/>
          </a:p>
        </p:txBody>
      </p:sp>
      <p:sp>
        <p:nvSpPr>
          <p:cNvPr id="4" name="Text Placeholder 3">
            <a:extLst>
              <a:ext uri="{FF2B5EF4-FFF2-40B4-BE49-F238E27FC236}">
                <a16:creationId xmlns:a16="http://schemas.microsoft.com/office/drawing/2014/main" id="{1DC77CBC-C638-44B1-BA81-3BD66749D3EE}"/>
              </a:ext>
            </a:extLst>
          </p:cNvPr>
          <p:cNvSpPr>
            <a:spLocks noGrp="1"/>
          </p:cNvSpPr>
          <p:nvPr>
            <p:ph type="body" sz="quarter" idx="10"/>
          </p:nvPr>
        </p:nvSpPr>
        <p:spPr/>
        <p:txBody>
          <a:bodyPr/>
          <a:lstStyle/>
          <a:p>
            <a:r>
              <a:rPr lang="lt-LT" dirty="0" err="1"/>
              <a:t>Inflācija</a:t>
            </a:r>
            <a:r>
              <a:rPr lang="lt-LT" dirty="0"/>
              <a:t> </a:t>
            </a:r>
            <a:r>
              <a:rPr lang="lt-LT" dirty="0" err="1"/>
              <a:t>Latvijā</a:t>
            </a:r>
            <a:endParaRPr lang="lt-LT" dirty="0"/>
          </a:p>
        </p:txBody>
      </p:sp>
      <p:pic>
        <p:nvPicPr>
          <p:cNvPr id="6" name="Picture 5">
            <a:extLst>
              <a:ext uri="{FF2B5EF4-FFF2-40B4-BE49-F238E27FC236}">
                <a16:creationId xmlns:a16="http://schemas.microsoft.com/office/drawing/2014/main" id="{CD5B4A79-9986-A692-9AEA-EB8497454C98}"/>
              </a:ext>
            </a:extLst>
          </p:cNvPr>
          <p:cNvPicPr>
            <a:picLocks noChangeAspect="1"/>
          </p:cNvPicPr>
          <p:nvPr/>
        </p:nvPicPr>
        <p:blipFill>
          <a:blip r:embed="rId2"/>
          <a:stretch>
            <a:fillRect/>
          </a:stretch>
        </p:blipFill>
        <p:spPr>
          <a:xfrm>
            <a:off x="8509000" y="2823807"/>
            <a:ext cx="6390049" cy="3124024"/>
          </a:xfrm>
          <a:prstGeom prst="rect">
            <a:avLst/>
          </a:prstGeom>
        </p:spPr>
      </p:pic>
      <p:pic>
        <p:nvPicPr>
          <p:cNvPr id="7" name="Picture 6">
            <a:extLst>
              <a:ext uri="{FF2B5EF4-FFF2-40B4-BE49-F238E27FC236}">
                <a16:creationId xmlns:a16="http://schemas.microsoft.com/office/drawing/2014/main" id="{B2B84423-EBD5-6936-6924-D141EDC05BC8}"/>
              </a:ext>
            </a:extLst>
          </p:cNvPr>
          <p:cNvPicPr>
            <a:picLocks noChangeAspect="1"/>
          </p:cNvPicPr>
          <p:nvPr/>
        </p:nvPicPr>
        <p:blipFill>
          <a:blip r:embed="rId3"/>
          <a:stretch>
            <a:fillRect/>
          </a:stretch>
        </p:blipFill>
        <p:spPr>
          <a:xfrm>
            <a:off x="812800" y="2671319"/>
            <a:ext cx="7127077" cy="3429000"/>
          </a:xfrm>
          <a:prstGeom prst="rect">
            <a:avLst/>
          </a:prstGeom>
        </p:spPr>
      </p:pic>
    </p:spTree>
    <p:extLst>
      <p:ext uri="{BB962C8B-B14F-4D97-AF65-F5344CB8AC3E}">
        <p14:creationId xmlns:p14="http://schemas.microsoft.com/office/powerpoint/2010/main" val="3276716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82D4300-AC91-40A8-95C4-4BC833B9CE46}"/>
              </a:ext>
            </a:extLst>
          </p:cNvPr>
          <p:cNvSpPr>
            <a:spLocks noGrp="1"/>
          </p:cNvSpPr>
          <p:nvPr>
            <p:ph type="body" sz="quarter" idx="10"/>
          </p:nvPr>
        </p:nvSpPr>
        <p:spPr/>
        <p:txBody>
          <a:bodyPr/>
          <a:lstStyle/>
          <a:p>
            <a:r>
              <a:rPr lang="lt-LT" dirty="0" err="1"/>
              <a:t>Inflācijas</a:t>
            </a:r>
            <a:r>
              <a:rPr lang="lt-LT" dirty="0"/>
              <a:t> </a:t>
            </a:r>
            <a:r>
              <a:rPr lang="lt-LT" dirty="0" err="1"/>
              <a:t>rādītāji</a:t>
            </a:r>
            <a:r>
              <a:rPr lang="lt-LT" dirty="0"/>
              <a:t> ES 2022.gada </a:t>
            </a:r>
            <a:r>
              <a:rPr lang="lt-LT" dirty="0" err="1"/>
              <a:t>novembrī</a:t>
            </a:r>
            <a:endParaRPr lang="lt-LT" dirty="0"/>
          </a:p>
          <a:p>
            <a:endParaRPr lang="lt-LT" dirty="0"/>
          </a:p>
        </p:txBody>
      </p:sp>
      <p:sp>
        <p:nvSpPr>
          <p:cNvPr id="5" name="Text Placeholder 4">
            <a:extLst>
              <a:ext uri="{FF2B5EF4-FFF2-40B4-BE49-F238E27FC236}">
                <a16:creationId xmlns:a16="http://schemas.microsoft.com/office/drawing/2014/main" id="{448CE00A-2EF2-439C-844D-49F26F390D15}"/>
              </a:ext>
            </a:extLst>
          </p:cNvPr>
          <p:cNvSpPr>
            <a:spLocks noGrp="1"/>
          </p:cNvSpPr>
          <p:nvPr>
            <p:ph type="body" sz="quarter" idx="20"/>
          </p:nvPr>
        </p:nvSpPr>
        <p:spPr/>
        <p:txBody>
          <a:bodyPr/>
          <a:lstStyle/>
          <a:p>
            <a:r>
              <a:rPr lang="lt-LT" dirty="0" err="1"/>
              <a:t>Avots</a:t>
            </a:r>
            <a:r>
              <a:rPr lang="lt-LT" dirty="0"/>
              <a:t>: </a:t>
            </a:r>
            <a:r>
              <a:rPr lang="lt-LT" dirty="0" err="1"/>
              <a:t>Eurostat</a:t>
            </a:r>
            <a:endParaRPr lang="lt-LT" dirty="0"/>
          </a:p>
        </p:txBody>
      </p:sp>
      <p:sp>
        <p:nvSpPr>
          <p:cNvPr id="7" name="Text Placeholder 6">
            <a:extLst>
              <a:ext uri="{FF2B5EF4-FFF2-40B4-BE49-F238E27FC236}">
                <a16:creationId xmlns:a16="http://schemas.microsoft.com/office/drawing/2014/main" id="{FB271BD3-A644-4F21-AE9A-63182BFBD4DB}"/>
              </a:ext>
            </a:extLst>
          </p:cNvPr>
          <p:cNvSpPr>
            <a:spLocks noGrp="1"/>
          </p:cNvSpPr>
          <p:nvPr>
            <p:ph type="body" sz="quarter" idx="22"/>
          </p:nvPr>
        </p:nvSpPr>
        <p:spPr/>
        <p:txBody>
          <a:bodyPr/>
          <a:lstStyle/>
          <a:p>
            <a:r>
              <a:rPr lang="lv-LV" dirty="0"/>
              <a:t>2022.gada novembrī Latvijā bija 2.augstākā inflācija ES</a:t>
            </a:r>
            <a:endParaRPr lang="lt-LT" dirty="0"/>
          </a:p>
          <a:p>
            <a:endParaRPr lang="lt-LT" dirty="0"/>
          </a:p>
        </p:txBody>
      </p:sp>
      <p:pic>
        <p:nvPicPr>
          <p:cNvPr id="2050" name="Picture 4">
            <a:extLst>
              <a:ext uri="{FF2B5EF4-FFF2-40B4-BE49-F238E27FC236}">
                <a16:creationId xmlns:a16="http://schemas.microsoft.com/office/drawing/2014/main" id="{15E0D05C-9720-F677-8515-7CD0EEC21D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6229" y="2016102"/>
            <a:ext cx="13805389" cy="563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565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56B8A83-76DC-4F63-8A3F-F7377C0857A5}"/>
              </a:ext>
            </a:extLst>
          </p:cNvPr>
          <p:cNvSpPr>
            <a:spLocks noGrp="1"/>
          </p:cNvSpPr>
          <p:nvPr>
            <p:ph type="body" sz="quarter" idx="10"/>
          </p:nvPr>
        </p:nvSpPr>
        <p:spPr>
          <a:xfrm>
            <a:off x="1727200" y="610683"/>
            <a:ext cx="11734800" cy="412750"/>
          </a:xfrm>
        </p:spPr>
        <p:txBody>
          <a:bodyPr/>
          <a:lstStyle/>
          <a:p>
            <a:pPr>
              <a:defRPr/>
            </a:pPr>
            <a:r>
              <a:rPr lang="lv-LV" sz="2400" dirty="0">
                <a:solidFill>
                  <a:schemeClr val="tx1"/>
                </a:solidFill>
                <a:latin typeface="Tahoma" panose="020B0604030504040204" pitchFamily="34" charset="0"/>
                <a:ea typeface="Tahoma" panose="020B0604030504040204" pitchFamily="34" charset="0"/>
                <a:cs typeface="Tahoma" panose="020B0604030504040204" pitchFamily="34" charset="0"/>
              </a:rPr>
              <a:t>Kas notiks ar EUR % likmēm?</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 Placeholder 13">
            <a:extLst>
              <a:ext uri="{FF2B5EF4-FFF2-40B4-BE49-F238E27FC236}">
                <a16:creationId xmlns:a16="http://schemas.microsoft.com/office/drawing/2014/main" id="{ECF88158-047D-477D-ACF2-35786674DDAC}"/>
              </a:ext>
            </a:extLst>
          </p:cNvPr>
          <p:cNvSpPr>
            <a:spLocks noGrp="1"/>
          </p:cNvSpPr>
          <p:nvPr>
            <p:ph type="body" sz="quarter" idx="20"/>
          </p:nvPr>
        </p:nvSpPr>
        <p:spPr/>
        <p:txBody>
          <a:bodyPr/>
          <a:lstStyle/>
          <a:p>
            <a:r>
              <a:rPr lang="lt-LT" dirty="0" err="1"/>
              <a:t>Avots</a:t>
            </a:r>
            <a:r>
              <a:rPr lang="lt-LT" dirty="0"/>
              <a:t>: </a:t>
            </a:r>
            <a:r>
              <a:rPr lang="lt-LT" dirty="0" err="1"/>
              <a:t>Latvijas</a:t>
            </a:r>
            <a:r>
              <a:rPr lang="lt-LT" dirty="0"/>
              <a:t> </a:t>
            </a:r>
            <a:r>
              <a:rPr lang="lt-LT" dirty="0" err="1"/>
              <a:t>Banka</a:t>
            </a:r>
            <a:endParaRPr lang="lt-LT" dirty="0"/>
          </a:p>
        </p:txBody>
      </p:sp>
      <p:pic>
        <p:nvPicPr>
          <p:cNvPr id="2" name="Picture 1">
            <a:extLst>
              <a:ext uri="{FF2B5EF4-FFF2-40B4-BE49-F238E27FC236}">
                <a16:creationId xmlns:a16="http://schemas.microsoft.com/office/drawing/2014/main" id="{2A4491C0-46E6-6DF3-DD0D-58EF270EF17C}"/>
              </a:ext>
            </a:extLst>
          </p:cNvPr>
          <p:cNvPicPr>
            <a:picLocks noChangeAspect="1"/>
          </p:cNvPicPr>
          <p:nvPr/>
        </p:nvPicPr>
        <p:blipFill>
          <a:blip r:embed="rId2"/>
          <a:stretch>
            <a:fillRect/>
          </a:stretch>
        </p:blipFill>
        <p:spPr>
          <a:xfrm>
            <a:off x="1041400" y="1219200"/>
            <a:ext cx="13716000" cy="6236798"/>
          </a:xfrm>
          <a:prstGeom prst="rect">
            <a:avLst/>
          </a:prstGeom>
        </p:spPr>
      </p:pic>
    </p:spTree>
    <p:extLst>
      <p:ext uri="{BB962C8B-B14F-4D97-AF65-F5344CB8AC3E}">
        <p14:creationId xmlns:p14="http://schemas.microsoft.com/office/powerpoint/2010/main" val="1662065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56B8A83-76DC-4F63-8A3F-F7377C0857A5}"/>
              </a:ext>
            </a:extLst>
          </p:cNvPr>
          <p:cNvSpPr>
            <a:spLocks noGrp="1"/>
          </p:cNvSpPr>
          <p:nvPr>
            <p:ph type="body" sz="quarter" idx="10"/>
          </p:nvPr>
        </p:nvSpPr>
        <p:spPr>
          <a:xfrm>
            <a:off x="1727200" y="610683"/>
            <a:ext cx="11734800" cy="412750"/>
          </a:xfrm>
        </p:spPr>
        <p:txBody>
          <a:bodyPr/>
          <a:lstStyle/>
          <a:p>
            <a:pPr>
              <a:defRPr/>
            </a:pPr>
            <a:r>
              <a:rPr lang="lv-LV" sz="2400" dirty="0">
                <a:solidFill>
                  <a:schemeClr val="tx1"/>
                </a:solidFill>
                <a:latin typeface="Tahoma" panose="020B0604030504040204" pitchFamily="34" charset="0"/>
                <a:ea typeface="Tahoma" panose="020B0604030504040204" pitchFamily="34" charset="0"/>
                <a:cs typeface="Tahoma" panose="020B0604030504040204" pitchFamily="34" charset="0"/>
              </a:rPr>
              <a:t>Kas notiks ar EUR % likmēm?</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 Placeholder 13">
            <a:extLst>
              <a:ext uri="{FF2B5EF4-FFF2-40B4-BE49-F238E27FC236}">
                <a16:creationId xmlns:a16="http://schemas.microsoft.com/office/drawing/2014/main" id="{ECF88158-047D-477D-ACF2-35786674DDAC}"/>
              </a:ext>
            </a:extLst>
          </p:cNvPr>
          <p:cNvSpPr>
            <a:spLocks noGrp="1"/>
          </p:cNvSpPr>
          <p:nvPr>
            <p:ph type="body" sz="quarter" idx="20"/>
          </p:nvPr>
        </p:nvSpPr>
        <p:spPr>
          <a:xfrm>
            <a:off x="1193800" y="8104007"/>
            <a:ext cx="14047692" cy="429310"/>
          </a:xfrm>
        </p:spPr>
        <p:txBody>
          <a:bodyPr/>
          <a:lstStyle/>
          <a:p>
            <a:r>
              <a:rPr lang="lv-LV" sz="1100" dirty="0">
                <a:solidFill>
                  <a:prstClr val="black"/>
                </a:solidFill>
                <a:latin typeface="SEB SansSerif"/>
              </a:rPr>
              <a:t>Datu avots: </a:t>
            </a:r>
            <a:r>
              <a:rPr lang="lv-LV" sz="1100" dirty="0" err="1">
                <a:solidFill>
                  <a:prstClr val="black"/>
                </a:solidFill>
                <a:latin typeface="SEB SansSerif"/>
              </a:rPr>
              <a:t>Refinitiv</a:t>
            </a:r>
            <a:r>
              <a:rPr lang="lv-LV" sz="1100" dirty="0">
                <a:solidFill>
                  <a:prstClr val="black"/>
                </a:solidFill>
                <a:latin typeface="SEB SansSerif"/>
              </a:rPr>
              <a:t> </a:t>
            </a:r>
            <a:r>
              <a:rPr lang="lv-LV" sz="1100" dirty="0" err="1">
                <a:solidFill>
                  <a:prstClr val="black"/>
                </a:solidFill>
                <a:latin typeface="SEB SansSerif"/>
              </a:rPr>
              <a:t>Eikon</a:t>
            </a:r>
            <a:endParaRPr lang="lv-LV" sz="1100" dirty="0">
              <a:solidFill>
                <a:prstClr val="black"/>
              </a:solidFill>
              <a:latin typeface="SEB SansSerif"/>
            </a:endParaRPr>
          </a:p>
        </p:txBody>
      </p:sp>
      <p:pic>
        <p:nvPicPr>
          <p:cNvPr id="4" name="Picture 3">
            <a:extLst>
              <a:ext uri="{FF2B5EF4-FFF2-40B4-BE49-F238E27FC236}">
                <a16:creationId xmlns:a16="http://schemas.microsoft.com/office/drawing/2014/main" id="{A384703B-5B91-A565-DD61-B8A9C706FC0E}"/>
              </a:ext>
            </a:extLst>
          </p:cNvPr>
          <p:cNvPicPr>
            <a:picLocks noChangeAspect="1"/>
          </p:cNvPicPr>
          <p:nvPr/>
        </p:nvPicPr>
        <p:blipFill>
          <a:blip r:embed="rId2"/>
          <a:stretch>
            <a:fillRect/>
          </a:stretch>
        </p:blipFill>
        <p:spPr>
          <a:xfrm>
            <a:off x="1473464" y="1905000"/>
            <a:ext cx="13442604" cy="5705475"/>
          </a:xfrm>
          <a:prstGeom prst="rect">
            <a:avLst/>
          </a:prstGeom>
        </p:spPr>
      </p:pic>
    </p:spTree>
    <p:extLst>
      <p:ext uri="{BB962C8B-B14F-4D97-AF65-F5344CB8AC3E}">
        <p14:creationId xmlns:p14="http://schemas.microsoft.com/office/powerpoint/2010/main" val="1996503666"/>
      </p:ext>
    </p:extLst>
  </p:cSld>
  <p:clrMapOvr>
    <a:masterClrMapping/>
  </p:clrMapOvr>
</p:sld>
</file>

<file path=ppt/theme/theme1.xml><?xml version="1.0" encoding="utf-8"?>
<a:theme xmlns:a="http://schemas.openxmlformats.org/drawingml/2006/main" name="INVL temp">
  <a:themeElements>
    <a:clrScheme name="INVL_2020">
      <a:dk1>
        <a:srgbClr val="00003A"/>
      </a:dk1>
      <a:lt1>
        <a:srgbClr val="FFFFFF"/>
      </a:lt1>
      <a:dk2>
        <a:srgbClr val="00003A"/>
      </a:dk2>
      <a:lt2>
        <a:srgbClr val="C2D6F4"/>
      </a:lt2>
      <a:accent1>
        <a:srgbClr val="C2D6F4"/>
      </a:accent1>
      <a:accent2>
        <a:srgbClr val="F0BE2C"/>
      </a:accent2>
      <a:accent3>
        <a:srgbClr val="FE9F85"/>
      </a:accent3>
      <a:accent4>
        <a:srgbClr val="E53B29"/>
      </a:accent4>
      <a:accent5>
        <a:srgbClr val="949B9A"/>
      </a:accent5>
      <a:accent6>
        <a:srgbClr val="D5D6D5"/>
      </a:accent6>
      <a:hlink>
        <a:srgbClr val="00003A"/>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VL temp" id="{2F885EA7-239C-1443-9AA4-1BDDD1FEB525}" vid="{17912B84-F279-F140-989E-4F94052A87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INVL temp</Template>
  <TotalTime>3437</TotalTime>
  <Words>497</Words>
  <Application>Microsoft Office PowerPoint</Application>
  <PresentationFormat>Custom</PresentationFormat>
  <Paragraphs>68</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Courier New</vt:lpstr>
      <vt:lpstr>SEB SansSerif</vt:lpstr>
      <vt:lpstr>SEB SansSerif Light</vt:lpstr>
      <vt:lpstr>Tahoma</vt:lpstr>
      <vt:lpstr>Verdana</vt:lpstr>
      <vt:lpstr>INVL temp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Justina Baliūnaitė</dc:creator>
  <cp:lastModifiedBy>Andrejs Martinovs</cp:lastModifiedBy>
  <cp:revision>59</cp:revision>
  <dcterms:created xsi:type="dcterms:W3CDTF">2020-03-04T06:44:52Z</dcterms:created>
  <dcterms:modified xsi:type="dcterms:W3CDTF">2023-01-12T15:03:38Z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2020-02-25T00:00:00Z</vt:filetime>
  </property>
  <property fmtid="{D5CDD505-2E9C-101B-9397-08002B2CF9AE}" pid="3" name="Creator">
    <vt:lpwstr>Adobe InDesign 14.0 (Macintosh)</vt:lpwstr>
  </property>
  <property fmtid="{D5CDD505-2E9C-101B-9397-08002B2CF9AE}" pid="4" name="LastSaved">
    <vt:filetime>2020-03-04T00:00:00Z</vt:filetime>
  </property>
</Properties>
</file>